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6"/>
  </p:notesMasterIdLst>
  <p:handoutMasterIdLst>
    <p:handoutMasterId r:id="rId27"/>
  </p:handoutMasterIdLst>
  <p:sldIdLst>
    <p:sldId id="256" r:id="rId2"/>
    <p:sldId id="374" r:id="rId3"/>
    <p:sldId id="330" r:id="rId4"/>
    <p:sldId id="296" r:id="rId5"/>
    <p:sldId id="379" r:id="rId6"/>
    <p:sldId id="359" r:id="rId7"/>
    <p:sldId id="360" r:id="rId8"/>
    <p:sldId id="380" r:id="rId9"/>
    <p:sldId id="385" r:id="rId10"/>
    <p:sldId id="386" r:id="rId11"/>
    <p:sldId id="387" r:id="rId12"/>
    <p:sldId id="373" r:id="rId13"/>
    <p:sldId id="375" r:id="rId14"/>
    <p:sldId id="376" r:id="rId15"/>
    <p:sldId id="388" r:id="rId16"/>
    <p:sldId id="398" r:id="rId17"/>
    <p:sldId id="389" r:id="rId18"/>
    <p:sldId id="351" r:id="rId19"/>
    <p:sldId id="391" r:id="rId20"/>
    <p:sldId id="392" r:id="rId21"/>
    <p:sldId id="393" r:id="rId22"/>
    <p:sldId id="394" r:id="rId23"/>
    <p:sldId id="395" r:id="rId24"/>
    <p:sldId id="399" r:id="rId2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0FC91-8D1A-45F1-96CD-041FF9242218}" v="226" dt="2023-10-02T13:39:54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69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esh Selvakumar" userId="2a1b48795d332c11" providerId="LiveId" clId="{ADE0FC91-8D1A-45F1-96CD-041FF9242218}"/>
    <pc:docChg chg="undo redo custSel addSld delSld modSld sldOrd">
      <pc:chgData name="Kumaresh Selvakumar" userId="2a1b48795d332c11" providerId="LiveId" clId="{ADE0FC91-8D1A-45F1-96CD-041FF9242218}" dt="2023-10-02T13:44:54.635" v="1946" actId="20577"/>
      <pc:docMkLst>
        <pc:docMk/>
      </pc:docMkLst>
      <pc:sldChg chg="modSp mod">
        <pc:chgData name="Kumaresh Selvakumar" userId="2a1b48795d332c11" providerId="LiveId" clId="{ADE0FC91-8D1A-45F1-96CD-041FF9242218}" dt="2023-10-02T06:29:45.315" v="119" actId="1076"/>
        <pc:sldMkLst>
          <pc:docMk/>
          <pc:sldMk cId="0" sldId="256"/>
        </pc:sldMkLst>
        <pc:spChg chg="mod">
          <ac:chgData name="Kumaresh Selvakumar" userId="2a1b48795d332c11" providerId="LiveId" clId="{ADE0FC91-8D1A-45F1-96CD-041FF9242218}" dt="2023-10-02T06:29:45.315" v="119" actId="1076"/>
          <ac:spMkLst>
            <pc:docMk/>
            <pc:sldMk cId="0" sldId="256"/>
            <ac:spMk id="10244" creationId="{A63ADEDA-C092-4F4A-B01C-DC578221CC0F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25774667" sldId="261"/>
        </pc:sldMkLst>
      </pc:sldChg>
      <pc:sldChg chg="modSp mod">
        <pc:chgData name="Kumaresh Selvakumar" userId="2a1b48795d332c11" providerId="LiveId" clId="{ADE0FC91-8D1A-45F1-96CD-041FF9242218}" dt="2023-10-02T13:44:54.635" v="1946" actId="20577"/>
        <pc:sldMkLst>
          <pc:docMk/>
          <pc:sldMk cId="0" sldId="296"/>
        </pc:sldMkLst>
        <pc:spChg chg="mod">
          <ac:chgData name="Kumaresh Selvakumar" userId="2a1b48795d332c11" providerId="LiveId" clId="{ADE0FC91-8D1A-45F1-96CD-041FF9242218}" dt="2023-10-02T13:44:54.635" v="1946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ADE0FC91-8D1A-45F1-96CD-041FF9242218}" dt="2023-10-02T13:44:39.418" v="1931" actId="47"/>
        <pc:sldMkLst>
          <pc:docMk/>
          <pc:sldMk cId="0" sldId="329"/>
        </pc:sldMkLst>
      </pc:sldChg>
      <pc:sldChg chg="addSp delSp modSp mod">
        <pc:chgData name="Kumaresh Selvakumar" userId="2a1b48795d332c11" providerId="LiveId" clId="{ADE0FC91-8D1A-45F1-96CD-041FF9242218}" dt="2023-10-02T06:25:55.536" v="68" actId="1076"/>
        <pc:sldMkLst>
          <pc:docMk/>
          <pc:sldMk cId="0" sldId="330"/>
        </pc:sldMkLst>
        <pc:picChg chg="del">
          <ac:chgData name="Kumaresh Selvakumar" userId="2a1b48795d332c11" providerId="LiveId" clId="{ADE0FC91-8D1A-45F1-96CD-041FF9242218}" dt="2023-10-02T06:21:24.761" v="2" actId="478"/>
          <ac:picMkLst>
            <pc:docMk/>
            <pc:sldMk cId="0" sldId="330"/>
            <ac:picMk id="3" creationId="{AA07DA57-3741-2081-4BB3-B2D15C8E91B3}"/>
          </ac:picMkLst>
        </pc:picChg>
        <pc:picChg chg="add del mod">
          <ac:chgData name="Kumaresh Selvakumar" userId="2a1b48795d332c11" providerId="LiveId" clId="{ADE0FC91-8D1A-45F1-96CD-041FF9242218}" dt="2023-10-02T06:24:07.586" v="57" actId="478"/>
          <ac:picMkLst>
            <pc:docMk/>
            <pc:sldMk cId="0" sldId="330"/>
            <ac:picMk id="4" creationId="{09B33A15-3019-A01A-877A-F5ECEA94621C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5" creationId="{AB817AB2-604F-7EA8-5359-39F2CC5677F3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ADE0FC91-8D1A-45F1-96CD-041FF9242218}" dt="2023-10-02T06:24:24.702" v="60" actId="1076"/>
          <ac:picMkLst>
            <pc:docMk/>
            <pc:sldMk cId="0" sldId="330"/>
            <ac:picMk id="8" creationId="{F672DC49-1852-0A92-FEC5-02C75A201910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9" creationId="{F38BDDFF-B6FC-ED51-328C-29EB112ED73F}"/>
          </ac:picMkLst>
        </pc:picChg>
        <pc:picChg chg="add mod modCrop">
          <ac:chgData name="Kumaresh Selvakumar" userId="2a1b48795d332c11" providerId="LiveId" clId="{ADE0FC91-8D1A-45F1-96CD-041FF9242218}" dt="2023-10-02T06:25:55.536" v="68" actId="1076"/>
          <ac:picMkLst>
            <pc:docMk/>
            <pc:sldMk cId="0" sldId="330"/>
            <ac:picMk id="11" creationId="{43A489D6-4760-B712-C645-96D3E7E50D00}"/>
          </ac:picMkLst>
        </pc:picChg>
        <pc:picChg chg="add mod modCrop">
          <ac:chgData name="Kumaresh Selvakumar" userId="2a1b48795d332c11" providerId="LiveId" clId="{ADE0FC91-8D1A-45F1-96CD-041FF9242218}" dt="2023-10-02T06:25:52.515" v="67" actId="1076"/>
          <ac:picMkLst>
            <pc:docMk/>
            <pc:sldMk cId="0" sldId="330"/>
            <ac:picMk id="13" creationId="{73A30B8C-B8BB-4613-A408-09C160328108}"/>
          </ac:picMkLst>
        </pc:pic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2178757532" sldId="34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38095140" sldId="350"/>
        </pc:sldMkLst>
      </pc:sldChg>
      <pc:sldChg chg="addSp delSp modSp add mod">
        <pc:chgData name="Kumaresh Selvakumar" userId="2a1b48795d332c11" providerId="LiveId" clId="{ADE0FC91-8D1A-45F1-96CD-041FF9242218}" dt="2023-10-02T08:04:49.219" v="835" actId="14100"/>
        <pc:sldMkLst>
          <pc:docMk/>
          <pc:sldMk cId="1321571491" sldId="351"/>
        </pc:sldMkLst>
        <pc:spChg chg="add del mod">
          <ac:chgData name="Kumaresh Selvakumar" userId="2a1b48795d332c11" providerId="LiveId" clId="{ADE0FC91-8D1A-45F1-96CD-041FF9242218}" dt="2023-10-02T08:01:02.989" v="741" actId="478"/>
          <ac:spMkLst>
            <pc:docMk/>
            <pc:sldMk cId="1321571491" sldId="351"/>
            <ac:spMk id="3" creationId="{1B2168A7-6E55-58C6-1A14-1494252AD5C7}"/>
          </ac:spMkLst>
        </pc:spChg>
        <pc:spChg chg="add mod">
          <ac:chgData name="Kumaresh Selvakumar" userId="2a1b48795d332c11" providerId="LiveId" clId="{ADE0FC91-8D1A-45F1-96CD-041FF9242218}" dt="2023-10-02T08:01:03.354" v="742"/>
          <ac:spMkLst>
            <pc:docMk/>
            <pc:sldMk cId="1321571491" sldId="351"/>
            <ac:spMk id="4" creationId="{3E4B4BEF-0F7B-6FE5-FFE8-B93CE813B1B8}"/>
          </ac:spMkLst>
        </pc:spChg>
        <pc:spChg chg="del">
          <ac:chgData name="Kumaresh Selvakumar" userId="2a1b48795d332c11" providerId="LiveId" clId="{ADE0FC91-8D1A-45F1-96CD-041FF9242218}" dt="2023-10-02T08:01:00.931" v="740" actId="478"/>
          <ac:spMkLst>
            <pc:docMk/>
            <pc:sldMk cId="1321571491" sldId="35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1:32.882" v="763" actId="1035"/>
          <ac:spMkLst>
            <pc:docMk/>
            <pc:sldMk cId="1321571491" sldId="35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1:45.545" v="764" actId="207"/>
          <ac:spMkLst>
            <pc:docMk/>
            <pc:sldMk cId="1321571491" sldId="351"/>
            <ac:spMk id="48" creationId="{113AD882-76BD-51C9-9721-A4E8B8C5CADF}"/>
          </ac:spMkLst>
        </pc:spChg>
        <pc:spChg chg="mod">
          <ac:chgData name="Kumaresh Selvakumar" userId="2a1b48795d332c11" providerId="LiveId" clId="{ADE0FC91-8D1A-45F1-96CD-041FF9242218}" dt="2023-10-02T08:01:48.877" v="765" actId="207"/>
          <ac:spMkLst>
            <pc:docMk/>
            <pc:sldMk cId="1321571491" sldId="351"/>
            <ac:spMk id="51" creationId="{7E0B6399-3E61-A05C-F90E-8577E0E059E3}"/>
          </ac:spMkLst>
        </pc:s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1:16.262" v="745" actId="1076"/>
          <ac:picMkLst>
            <pc:docMk/>
            <pc:sldMk cId="1321571491" sldId="351"/>
            <ac:picMk id="43" creationId="{0D7ABD29-5328-8854-3D68-181BAD4AB184}"/>
          </ac:picMkLst>
        </pc:picChg>
        <pc:picChg chg="mod">
          <ac:chgData name="Kumaresh Selvakumar" userId="2a1b48795d332c11" providerId="LiveId" clId="{ADE0FC91-8D1A-45F1-96CD-041FF9242218}" dt="2023-10-02T08:01:20.370" v="746" actId="1076"/>
          <ac:picMkLst>
            <pc:docMk/>
            <pc:sldMk cId="1321571491" sldId="351"/>
            <ac:picMk id="61" creationId="{3EA190CF-6624-1868-45D3-4DB1F1D28980}"/>
          </ac:picMkLst>
        </pc:picChg>
        <pc:cxnChg chg="mod">
          <ac:chgData name="Kumaresh Selvakumar" userId="2a1b48795d332c11" providerId="LiveId" clId="{ADE0FC91-8D1A-45F1-96CD-041FF9242218}" dt="2023-10-02T08:04:22.755" v="833" actId="14100"/>
          <ac:cxnSpMkLst>
            <pc:docMk/>
            <pc:sldMk cId="1321571491" sldId="351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04:49.219" v="835" actId="14100"/>
          <ac:cxnSpMkLst>
            <pc:docMk/>
            <pc:sldMk cId="1321571491" sldId="351"/>
            <ac:cxnSpMk id="55" creationId="{286B82C8-9F51-F882-7081-B31E4526A1FE}"/>
          </ac:cxnSpMkLst>
        </pc:cxnChg>
      </pc:sldChg>
      <pc:sldChg chg="del">
        <pc:chgData name="Kumaresh Selvakumar" userId="2a1b48795d332c11" providerId="LiveId" clId="{ADE0FC91-8D1A-45F1-96CD-041FF9242218}" dt="2023-10-02T13:44:40.865" v="1932" actId="47"/>
        <pc:sldMkLst>
          <pc:docMk/>
          <pc:sldMk cId="803510672" sldId="352"/>
        </pc:sldMkLst>
      </pc:sldChg>
      <pc:sldChg chg="addSp delSp modSp add mod delAnim modAnim">
        <pc:chgData name="Kumaresh Selvakumar" userId="2a1b48795d332c11" providerId="LiveId" clId="{ADE0FC91-8D1A-45F1-96CD-041FF9242218}" dt="2023-10-02T12:24:20.951" v="1598" actId="208"/>
        <pc:sldMkLst>
          <pc:docMk/>
          <pc:sldMk cId="4019618610" sldId="359"/>
        </pc:sldMkLst>
        <pc:spChg chg="mod">
          <ac:chgData name="Kumaresh Selvakumar" userId="2a1b48795d332c11" providerId="LiveId" clId="{ADE0FC91-8D1A-45F1-96CD-041FF9242218}" dt="2023-10-02T06:38:32.126" v="156" actId="1036"/>
          <ac:spMkLst>
            <pc:docMk/>
            <pc:sldMk cId="4019618610" sldId="359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11.583" v="131" actId="478"/>
          <ac:spMkLst>
            <pc:docMk/>
            <pc:sldMk cId="4019618610" sldId="359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8:13.610" v="132" actId="478"/>
          <ac:spMkLst>
            <pc:docMk/>
            <pc:sldMk cId="4019618610" sldId="359"/>
            <ac:spMk id="18" creationId="{C90313FE-9204-40D6-9294-529AB7BF25D8}"/>
          </ac:spMkLst>
        </pc:spChg>
        <pc:spChg chg="add mod">
          <ac:chgData name="Kumaresh Selvakumar" userId="2a1b48795d332c11" providerId="LiveId" clId="{ADE0FC91-8D1A-45F1-96CD-041FF9242218}" dt="2023-10-02T06:38:14.003" v="133"/>
          <ac:spMkLst>
            <pc:docMk/>
            <pc:sldMk cId="4019618610" sldId="359"/>
            <ac:spMk id="19" creationId="{642DF244-5E17-099A-A672-2C2EE0160C1D}"/>
          </ac:spMkLst>
        </pc:spChg>
        <pc:spChg chg="add mod">
          <ac:chgData name="Kumaresh Selvakumar" userId="2a1b48795d332c11" providerId="LiveId" clId="{ADE0FC91-8D1A-45F1-96CD-041FF9242218}" dt="2023-10-02T07:30:41.126" v="615" actId="1037"/>
          <ac:spMkLst>
            <pc:docMk/>
            <pc:sldMk cId="4019618610" sldId="359"/>
            <ac:spMk id="20" creationId="{09F0ADEF-D5B1-1320-4760-9AC938E72F51}"/>
          </ac:spMkLst>
        </pc:spChg>
        <pc:spChg chg="add mod">
          <ac:chgData name="Kumaresh Selvakumar" userId="2a1b48795d332c11" providerId="LiveId" clId="{ADE0FC91-8D1A-45F1-96CD-041FF9242218}" dt="2023-10-02T12:23:48.911" v="1595"/>
          <ac:spMkLst>
            <pc:docMk/>
            <pc:sldMk cId="4019618610" sldId="359"/>
            <ac:spMk id="21" creationId="{B9821C41-E625-6DEC-4476-EC50C5212AA3}"/>
          </ac:spMkLst>
        </pc:spChg>
        <pc:spChg chg="add mod">
          <ac:chgData name="Kumaresh Selvakumar" userId="2a1b48795d332c11" providerId="LiveId" clId="{ADE0FC91-8D1A-45F1-96CD-041FF9242218}" dt="2023-10-02T12:24:20.951" v="1598" actId="208"/>
          <ac:spMkLst>
            <pc:docMk/>
            <pc:sldMk cId="4019618610" sldId="359"/>
            <ac:spMk id="22" creationId="{2BDCE001-6698-3E03-FC58-3215D83E1E71}"/>
          </ac:spMkLst>
        </pc:spChg>
      </pc:sldChg>
      <pc:sldChg chg="del">
        <pc:chgData name="Kumaresh Selvakumar" userId="2a1b48795d332c11" providerId="LiveId" clId="{ADE0FC91-8D1A-45F1-96CD-041FF9242218}" dt="2023-10-02T06:26:09.044" v="69" actId="47"/>
        <pc:sldMkLst>
          <pc:docMk/>
          <pc:sldMk cId="1276206364" sldId="360"/>
        </pc:sldMkLst>
      </pc:sldChg>
      <pc:sldChg chg="addSp delSp modSp add mod">
        <pc:chgData name="Kumaresh Selvakumar" userId="2a1b48795d332c11" providerId="LiveId" clId="{ADE0FC91-8D1A-45F1-96CD-041FF9242218}" dt="2023-10-02T12:26:24.474" v="1610" actId="1076"/>
        <pc:sldMkLst>
          <pc:docMk/>
          <pc:sldMk cId="3543248829" sldId="360"/>
        </pc:sldMkLst>
        <pc:spChg chg="mod">
          <ac:chgData name="Kumaresh Selvakumar" userId="2a1b48795d332c11" providerId="LiveId" clId="{ADE0FC91-8D1A-45F1-96CD-041FF9242218}" dt="2023-10-02T06:41:23.725" v="379" actId="208"/>
          <ac:spMkLst>
            <pc:docMk/>
            <pc:sldMk cId="3543248829" sldId="360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38:56.038" v="192" actId="2711"/>
          <ac:spMkLst>
            <pc:docMk/>
            <pc:sldMk cId="3543248829" sldId="360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40.034" v="157" actId="478"/>
          <ac:spMkLst>
            <pc:docMk/>
            <pc:sldMk cId="3543248829" sldId="360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6:39:03.044" v="194" actId="1076"/>
          <ac:spMkLst>
            <pc:docMk/>
            <pc:sldMk cId="3543248829" sldId="360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8:41.305" v="158" actId="478"/>
          <ac:spMkLst>
            <pc:docMk/>
            <pc:sldMk cId="3543248829" sldId="360"/>
            <ac:spMk id="20" creationId="{5B916DC4-B13E-6ABE-3C28-26239765B269}"/>
          </ac:spMkLst>
        </pc:spChg>
        <pc:spChg chg="add mod">
          <ac:chgData name="Kumaresh Selvakumar" userId="2a1b48795d332c11" providerId="LiveId" clId="{ADE0FC91-8D1A-45F1-96CD-041FF9242218}" dt="2023-10-02T06:38:42.639" v="159"/>
          <ac:spMkLst>
            <pc:docMk/>
            <pc:sldMk cId="3543248829" sldId="360"/>
            <ac:spMk id="21" creationId="{032A26CF-DF29-9C30-0855-5518AB6B57DF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4" creationId="{ECFBE4DB-5DD2-D2DF-9380-F4A32B215FAB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5" creationId="{B3D240E7-0F35-ACC2-8838-BD6A0587C7FF}"/>
          </ac:spMkLst>
        </pc:spChg>
        <pc:grpChg chg="mod">
          <ac:chgData name="Kumaresh Selvakumar" userId="2a1b48795d332c11" providerId="LiveId" clId="{ADE0FC91-8D1A-45F1-96CD-041FF9242218}" dt="2023-10-02T06:38:58.911" v="193" actId="1076"/>
          <ac:grpSpMkLst>
            <pc:docMk/>
            <pc:sldMk cId="3543248829" sldId="36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2:34.443" v="1164" actId="478"/>
          <ac:picMkLst>
            <pc:docMk/>
            <pc:sldMk cId="3543248829" sldId="360"/>
            <ac:picMk id="7" creationId="{471A9009-9B5E-DFAE-BF88-406B4C8C2285}"/>
          </ac:picMkLst>
        </pc:picChg>
        <pc:picChg chg="add del mod">
          <ac:chgData name="Kumaresh Selvakumar" userId="2a1b48795d332c11" providerId="LiveId" clId="{ADE0FC91-8D1A-45F1-96CD-041FF9242218}" dt="2023-10-02T12:25:45.446" v="1602" actId="478"/>
          <ac:picMkLst>
            <pc:docMk/>
            <pc:sldMk cId="3543248829" sldId="360"/>
            <ac:picMk id="23" creationId="{2482AAC1-AA65-6357-EA3A-1657410856BE}"/>
          </ac:picMkLst>
        </pc:picChg>
        <pc:picChg chg="add del mod">
          <ac:chgData name="Kumaresh Selvakumar" userId="2a1b48795d332c11" providerId="LiveId" clId="{ADE0FC91-8D1A-45F1-96CD-041FF9242218}" dt="2023-10-02T12:26:04.342" v="1605" actId="478"/>
          <ac:picMkLst>
            <pc:docMk/>
            <pc:sldMk cId="3543248829" sldId="360"/>
            <ac:picMk id="27" creationId="{0C793620-383B-55F8-B7C5-294AC64C1310}"/>
          </ac:picMkLst>
        </pc:picChg>
        <pc:picChg chg="add mod modCrop">
          <ac:chgData name="Kumaresh Selvakumar" userId="2a1b48795d332c11" providerId="LiveId" clId="{ADE0FC91-8D1A-45F1-96CD-041FF9242218}" dt="2023-10-02T12:26:24.474" v="1610" actId="1076"/>
          <ac:picMkLst>
            <pc:docMk/>
            <pc:sldMk cId="3543248829" sldId="360"/>
            <ac:picMk id="29" creationId="{C77E4D12-DB8B-9027-CBFE-024924EC1608}"/>
          </ac:picMkLst>
        </pc:picChg>
      </pc:sldChg>
      <pc:sldChg chg="del">
        <pc:chgData name="Kumaresh Selvakumar" userId="2a1b48795d332c11" providerId="LiveId" clId="{ADE0FC91-8D1A-45F1-96CD-041FF9242218}" dt="2023-10-02T06:46:44.811" v="520" actId="47"/>
        <pc:sldMkLst>
          <pc:docMk/>
          <pc:sldMk cId="995441345" sldId="36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12174017" sldId="36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516729494" sldId="363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624581966" sldId="364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850729647" sldId="365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603020369" sldId="366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101221342" sldId="367"/>
        </pc:sldMkLst>
      </pc:sldChg>
      <pc:sldChg chg="addSp delSp modSp add del mod">
        <pc:chgData name="Kumaresh Selvakumar" userId="2a1b48795d332c11" providerId="LiveId" clId="{ADE0FC91-8D1A-45F1-96CD-041FF9242218}" dt="2023-10-02T09:44:17.659" v="1318" actId="47"/>
        <pc:sldMkLst>
          <pc:docMk/>
          <pc:sldMk cId="62964364" sldId="368"/>
        </pc:sldMkLst>
        <pc:spChg chg="del">
          <ac:chgData name="Kumaresh Selvakumar" userId="2a1b48795d332c11" providerId="LiveId" clId="{ADE0FC91-8D1A-45F1-96CD-041FF9242218}" dt="2023-10-02T06:39:43.178" v="207" actId="478"/>
          <ac:spMkLst>
            <pc:docMk/>
            <pc:sldMk cId="62964364" sldId="368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5.539" v="206"/>
          <ac:spMkLst>
            <pc:docMk/>
            <pc:sldMk cId="62964364" sldId="368"/>
            <ac:spMk id="5" creationId="{C27FEC35-3E46-174F-1DB4-DD4C247AF354}"/>
          </ac:spMkLst>
        </pc:spChg>
        <pc:spChg chg="add del mod">
          <ac:chgData name="Kumaresh Selvakumar" userId="2a1b48795d332c11" providerId="LiveId" clId="{ADE0FC91-8D1A-45F1-96CD-041FF9242218}" dt="2023-10-02T06:39:45.660" v="208" actId="478"/>
          <ac:spMkLst>
            <pc:docMk/>
            <pc:sldMk cId="62964364" sldId="368"/>
            <ac:spMk id="7" creationId="{AB4E9924-BEEB-AA12-DF1F-58A6072CA067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933367697" sldId="37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881597317" sldId="37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21505037" sldId="373"/>
        </pc:sldMkLst>
      </pc:sldChg>
      <pc:sldChg chg="addSp delSp modSp add mod delAnim">
        <pc:chgData name="Kumaresh Selvakumar" userId="2a1b48795d332c11" providerId="LiveId" clId="{ADE0FC91-8D1A-45F1-96CD-041FF9242218}" dt="2023-10-02T08:55:04.976" v="1156" actId="21"/>
        <pc:sldMkLst>
          <pc:docMk/>
          <pc:sldMk cId="2368855531" sldId="373"/>
        </pc:sldMkLst>
        <pc:spChg chg="add del mod">
          <ac:chgData name="Kumaresh Selvakumar" userId="2a1b48795d332c11" providerId="LiveId" clId="{ADE0FC91-8D1A-45F1-96CD-041FF9242218}" dt="2023-10-02T07:55:40.121" v="664" actId="478"/>
          <ac:spMkLst>
            <pc:docMk/>
            <pc:sldMk cId="2368855531" sldId="373"/>
            <ac:spMk id="3" creationId="{D03092C7-D29D-4CCA-1220-4045066E8A18}"/>
          </ac:spMkLst>
        </pc:spChg>
        <pc:spChg chg="add mod">
          <ac:chgData name="Kumaresh Selvakumar" userId="2a1b48795d332c11" providerId="LiveId" clId="{ADE0FC91-8D1A-45F1-96CD-041FF9242218}" dt="2023-10-02T07:56:58.642" v="688"/>
          <ac:spMkLst>
            <pc:docMk/>
            <pc:sldMk cId="2368855531" sldId="373"/>
            <ac:spMk id="4" creationId="{07617A87-C142-2D03-F066-2C900DCBEDBE}"/>
          </ac:spMkLst>
        </pc:spChg>
        <pc:spChg chg="del">
          <ac:chgData name="Kumaresh Selvakumar" userId="2a1b48795d332c11" providerId="LiveId" clId="{ADE0FC91-8D1A-45F1-96CD-041FF9242218}" dt="2023-10-02T07:55:36.479" v="663" actId="478"/>
          <ac:spMkLst>
            <pc:docMk/>
            <pc:sldMk cId="2368855531" sldId="373"/>
            <ac:spMk id="5" creationId="{EB577AA8-B52F-43F1-BB09-5D1354EB511C}"/>
          </ac:spMkLst>
        </pc:spChg>
        <pc:grpChg chg="del mod">
          <ac:chgData name="Kumaresh Selvakumar" userId="2a1b48795d332c11" providerId="LiveId" clId="{ADE0FC91-8D1A-45F1-96CD-041FF9242218}" dt="2023-10-02T08:55:04.976" v="1156" actId="21"/>
          <ac:grpSpMkLst>
            <pc:docMk/>
            <pc:sldMk cId="2368855531" sldId="373"/>
            <ac:grpSpMk id="12" creationId="{886DB6CE-CBD7-5F3D-6AA7-0493545FB164}"/>
          </ac:grpSpMkLst>
        </pc:grpChg>
        <pc:picChg chg="mod">
          <ac:chgData name="Kumaresh Selvakumar" userId="2a1b48795d332c11" providerId="LiveId" clId="{ADE0FC91-8D1A-45F1-96CD-041FF9242218}" dt="2023-10-02T08:54:46.753" v="1154" actId="1076"/>
          <ac:picMkLst>
            <pc:docMk/>
            <pc:sldMk cId="2368855531" sldId="373"/>
            <ac:picMk id="7" creationId="{59A94A9B-B41A-E597-2C26-611AD60B2C82}"/>
          </ac:picMkLst>
        </pc:picChg>
        <pc:picChg chg="add mod">
          <ac:chgData name="Kumaresh Selvakumar" userId="2a1b48795d332c11" providerId="LiveId" clId="{ADE0FC91-8D1A-45F1-96CD-041FF9242218}" dt="2023-10-02T08:54:48.009" v="1155" actId="1076"/>
          <ac:picMkLst>
            <pc:docMk/>
            <pc:sldMk cId="2368855531" sldId="373"/>
            <ac:picMk id="8" creationId="{939DF885-E878-408C-2293-34CB03636123}"/>
          </ac:picMkLst>
        </pc:picChg>
      </pc:sldChg>
      <pc:sldChg chg="addSp delSp modSp add mod ord">
        <pc:chgData name="Kumaresh Selvakumar" userId="2a1b48795d332c11" providerId="LiveId" clId="{ADE0FC91-8D1A-45F1-96CD-041FF9242218}" dt="2023-10-02T06:23:24.561" v="55"/>
        <pc:sldMkLst>
          <pc:docMk/>
          <pc:sldMk cId="618664518" sldId="374"/>
        </pc:sldMkLst>
        <pc:picChg chg="add del mod modCrop">
          <ac:chgData name="Kumaresh Selvakumar" userId="2a1b48795d332c11" providerId="LiveId" clId="{ADE0FC91-8D1A-45F1-96CD-041FF9242218}" dt="2023-10-02T06:23:21.623" v="53" actId="478"/>
          <ac:picMkLst>
            <pc:docMk/>
            <pc:sldMk cId="618664518" sldId="374"/>
            <ac:picMk id="3" creationId="{0D06BF8A-43F8-6D76-5E5D-2BC46CAFB6C1}"/>
          </ac:picMkLst>
        </pc:picChg>
        <pc:picChg chg="add mod modCrop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5" creationId="{1F169A0E-F756-B806-BED3-C3F0F480A425}"/>
          </ac:picMkLst>
        </pc:picChg>
        <pc:picChg chg="add mod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6" creationId="{40EA0A6C-1856-C45E-E0DF-6214550C5C7F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8:55:10.824" v="1158" actId="1076"/>
        <pc:sldMkLst>
          <pc:docMk/>
          <pc:sldMk cId="1439011966" sldId="375"/>
        </pc:sldMkLst>
        <pc:spChg chg="add del mod">
          <ac:chgData name="Kumaresh Selvakumar" userId="2a1b48795d332c11" providerId="LiveId" clId="{ADE0FC91-8D1A-45F1-96CD-041FF9242218}" dt="2023-10-02T07:55:54.056" v="667" actId="478"/>
          <ac:spMkLst>
            <pc:docMk/>
            <pc:sldMk cId="1439011966" sldId="375"/>
            <ac:spMk id="3" creationId="{C6FA0764-F71F-BF97-D0B9-DDAE7491B642}"/>
          </ac:spMkLst>
        </pc:spChg>
        <pc:spChg chg="add del">
          <ac:chgData name="Kumaresh Selvakumar" userId="2a1b48795d332c11" providerId="LiveId" clId="{ADE0FC91-8D1A-45F1-96CD-041FF9242218}" dt="2023-10-02T07:55:55.714" v="668" actId="478"/>
          <ac:spMkLst>
            <pc:docMk/>
            <pc:sldMk cId="1439011966" sldId="375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5:58.213" v="669" actId="478"/>
          <ac:spMkLst>
            <pc:docMk/>
            <pc:sldMk cId="1439011966" sldId="375"/>
            <ac:spMk id="6" creationId="{53707395-CBA1-C85E-2E9E-A04A2802E7BB}"/>
          </ac:spMkLst>
        </pc:spChg>
        <pc:spChg chg="add mod">
          <ac:chgData name="Kumaresh Selvakumar" userId="2a1b48795d332c11" providerId="LiveId" clId="{ADE0FC91-8D1A-45F1-96CD-041FF9242218}" dt="2023-10-02T07:56:55.284" v="687"/>
          <ac:spMkLst>
            <pc:docMk/>
            <pc:sldMk cId="1439011966" sldId="375"/>
            <ac:spMk id="7" creationId="{1716EBAE-B9A7-137D-3F20-4DFC60232FFB}"/>
          </ac:spMkLst>
        </pc:spChg>
        <pc:spChg chg="mod">
          <ac:chgData name="Kumaresh Selvakumar" userId="2a1b48795d332c11" providerId="LiveId" clId="{ADE0FC91-8D1A-45F1-96CD-041FF9242218}" dt="2023-10-02T08:55:07.729" v="1157"/>
          <ac:spMkLst>
            <pc:docMk/>
            <pc:sldMk cId="1439011966" sldId="375"/>
            <ac:spMk id="10" creationId="{F987C887-652D-67AB-D7EC-6CB8CC53A6D9}"/>
          </ac:spMkLst>
        </pc:spChg>
        <pc:grpChg chg="add mod">
          <ac:chgData name="Kumaresh Selvakumar" userId="2a1b48795d332c11" providerId="LiveId" clId="{ADE0FC91-8D1A-45F1-96CD-041FF9242218}" dt="2023-10-02T08:55:10.824" v="1158" actId="1076"/>
          <ac:grpSpMkLst>
            <pc:docMk/>
            <pc:sldMk cId="1439011966" sldId="375"/>
            <ac:grpSpMk id="8" creationId="{FCE416AC-C368-5367-5321-042DAAB36746}"/>
          </ac:grpSpMkLst>
        </pc:grpChg>
        <pc:cxnChg chg="mod">
          <ac:chgData name="Kumaresh Selvakumar" userId="2a1b48795d332c11" providerId="LiveId" clId="{ADE0FC91-8D1A-45F1-96CD-041FF9242218}" dt="2023-10-02T08:55:07.729" v="1157"/>
          <ac:cxnSpMkLst>
            <pc:docMk/>
            <pc:sldMk cId="1439011966" sldId="375"/>
            <ac:cxnSpMk id="9" creationId="{A338B80E-FB5B-5313-AD16-73676027BE36}"/>
          </ac:cxnSpMkLst>
        </pc:cxnChg>
      </pc:sldChg>
      <pc:sldChg chg="new del">
        <pc:chgData name="Kumaresh Selvakumar" userId="2a1b48795d332c11" providerId="LiveId" clId="{ADE0FC91-8D1A-45F1-96CD-041FF9242218}" dt="2023-10-02T07:20:23.281" v="521" actId="47"/>
        <pc:sldMkLst>
          <pc:docMk/>
          <pc:sldMk cId="2796899684" sldId="375"/>
        </pc:sldMkLst>
      </pc:sldChg>
      <pc:sldChg chg="new del">
        <pc:chgData name="Kumaresh Selvakumar" userId="2a1b48795d332c11" providerId="LiveId" clId="{ADE0FC91-8D1A-45F1-96CD-041FF9242218}" dt="2023-10-02T07:20:25.407" v="522" actId="47"/>
        <pc:sldMkLst>
          <pc:docMk/>
          <pc:sldMk cId="1415016447" sldId="376"/>
        </pc:sldMkLst>
      </pc:sldChg>
      <pc:sldChg chg="addSp delSp modSp add mod">
        <pc:chgData name="Kumaresh Selvakumar" userId="2a1b48795d332c11" providerId="LiveId" clId="{ADE0FC91-8D1A-45F1-96CD-041FF9242218}" dt="2023-10-02T09:03:34.249" v="1161" actId="732"/>
        <pc:sldMkLst>
          <pc:docMk/>
          <pc:sldMk cId="3929764365" sldId="376"/>
        </pc:sldMkLst>
        <pc:spChg chg="mod">
          <ac:chgData name="Kumaresh Selvakumar" userId="2a1b48795d332c11" providerId="LiveId" clId="{ADE0FC91-8D1A-45F1-96CD-041FF9242218}" dt="2023-10-02T07:58:51.441" v="713" actId="1036"/>
          <ac:spMkLst>
            <pc:docMk/>
            <pc:sldMk cId="3929764365" sldId="376"/>
            <ac:spMk id="2" creationId="{B9F45D53-495C-E01D-D557-70445521A833}"/>
          </ac:spMkLst>
        </pc:spChg>
        <pc:spChg chg="mod">
          <ac:chgData name="Kumaresh Selvakumar" userId="2a1b48795d332c11" providerId="LiveId" clId="{ADE0FC91-8D1A-45F1-96CD-041FF9242218}" dt="2023-10-02T07:56:35.072" v="674" actId="2711"/>
          <ac:spMkLst>
            <pc:docMk/>
            <pc:sldMk cId="3929764365" sldId="376"/>
            <ac:spMk id="3" creationId="{37739A7F-70F0-D016-F33F-7AFC3C04460A}"/>
          </ac:spMkLst>
        </pc:spChg>
        <pc:spChg chg="del">
          <ac:chgData name="Kumaresh Selvakumar" userId="2a1b48795d332c11" providerId="LiveId" clId="{ADE0FC91-8D1A-45F1-96CD-041FF9242218}" dt="2023-10-02T07:56:22.319" v="671" actId="478"/>
          <ac:spMkLst>
            <pc:docMk/>
            <pc:sldMk cId="3929764365" sldId="376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6:24.689" v="672" actId="478"/>
          <ac:spMkLst>
            <pc:docMk/>
            <pc:sldMk cId="3929764365" sldId="376"/>
            <ac:spMk id="8" creationId="{89F5F42D-A61C-F0E0-273A-68F4B78C6BD9}"/>
          </ac:spMkLst>
        </pc:spChg>
        <pc:spChg chg="add mod">
          <ac:chgData name="Kumaresh Selvakumar" userId="2a1b48795d332c11" providerId="LiveId" clId="{ADE0FC91-8D1A-45F1-96CD-041FF9242218}" dt="2023-10-02T07:56:51.259" v="686" actId="20577"/>
          <ac:spMkLst>
            <pc:docMk/>
            <pc:sldMk cId="3929764365" sldId="376"/>
            <ac:spMk id="9" creationId="{1C317413-15AC-1E93-4383-B6FBF04F8F64}"/>
          </ac:spMkLst>
        </pc:spChg>
        <pc:grpChg chg="mod">
          <ac:chgData name="Kumaresh Selvakumar" userId="2a1b48795d332c11" providerId="LiveId" clId="{ADE0FC91-8D1A-45F1-96CD-041FF9242218}" dt="2023-10-02T07:58:51.441" v="713" actId="1036"/>
          <ac:grpSpMkLst>
            <pc:docMk/>
            <pc:sldMk cId="3929764365" sldId="376"/>
            <ac:grpSpMk id="7" creationId="{145F02F2-344D-720E-274A-FACA47B9235F}"/>
          </ac:grpSpMkLst>
        </pc:grpChg>
        <pc:picChg chg="add mod modCrop">
          <ac:chgData name="Kumaresh Selvakumar" userId="2a1b48795d332c11" providerId="LiveId" clId="{ADE0FC91-8D1A-45F1-96CD-041FF9242218}" dt="2023-10-02T09:03:34.249" v="1161" actId="732"/>
          <ac:picMkLst>
            <pc:docMk/>
            <pc:sldMk cId="3929764365" sldId="376"/>
            <ac:picMk id="12" creationId="{6B5AF3EF-9D6B-102F-7634-C76D6D100339}"/>
          </ac:picMkLst>
        </pc:picChg>
        <pc:cxnChg chg="mod">
          <ac:chgData name="Kumaresh Selvakumar" userId="2a1b48795d332c11" providerId="LiveId" clId="{ADE0FC91-8D1A-45F1-96CD-041FF9242218}" dt="2023-10-02T07:58:51.441" v="713" actId="1036"/>
          <ac:cxnSpMkLst>
            <pc:docMk/>
            <pc:sldMk cId="3929764365" sldId="376"/>
            <ac:cxnSpMk id="6" creationId="{E293D11A-E70E-94F5-888C-EAD223C93EEB}"/>
          </ac:cxnSpMkLst>
        </pc:cxnChg>
      </pc:sldChg>
      <pc:sldChg chg="new del">
        <pc:chgData name="Kumaresh Selvakumar" userId="2a1b48795d332c11" providerId="LiveId" clId="{ADE0FC91-8D1A-45F1-96CD-041FF9242218}" dt="2023-10-02T07:55:16.031" v="662" actId="47"/>
        <pc:sldMkLst>
          <pc:docMk/>
          <pc:sldMk cId="3224610590" sldId="377"/>
        </pc:sldMkLst>
      </pc:sldChg>
      <pc:sldChg chg="new del">
        <pc:chgData name="Kumaresh Selvakumar" userId="2a1b48795d332c11" providerId="LiveId" clId="{ADE0FC91-8D1A-45F1-96CD-041FF9242218}" dt="2023-10-02T06:46:44.811" v="520" actId="47"/>
        <pc:sldMkLst>
          <pc:docMk/>
          <pc:sldMk cId="467462282" sldId="378"/>
        </pc:sldMkLst>
      </pc:sldChg>
      <pc:sldChg chg="addSp delSp modSp add del mod">
        <pc:chgData name="Kumaresh Selvakumar" userId="2a1b48795d332c11" providerId="LiveId" clId="{ADE0FC91-8D1A-45F1-96CD-041FF9242218}" dt="2023-10-02T13:15:07.579" v="1722" actId="47"/>
        <pc:sldMkLst>
          <pc:docMk/>
          <pc:sldMk cId="4055259978" sldId="378"/>
        </pc:sldMkLst>
        <pc:spChg chg="mod">
          <ac:chgData name="Kumaresh Selvakumar" userId="2a1b48795d332c11" providerId="LiveId" clId="{ADE0FC91-8D1A-45F1-96CD-041FF9242218}" dt="2023-10-02T07:59:39.702" v="728" actId="1036"/>
          <ac:spMkLst>
            <pc:docMk/>
            <pc:sldMk cId="4055259978" sldId="378"/>
            <ac:spMk id="3" creationId="{4114A86F-CC26-C45C-B388-624314A3DF0C}"/>
          </ac:spMkLst>
        </pc:spChg>
        <pc:spChg chg="add del mod">
          <ac:chgData name="Kumaresh Selvakumar" userId="2a1b48795d332c11" providerId="LiveId" clId="{ADE0FC91-8D1A-45F1-96CD-041FF9242218}" dt="2023-10-02T07:59:26.448" v="720" actId="478"/>
          <ac:spMkLst>
            <pc:docMk/>
            <pc:sldMk cId="4055259978" sldId="378"/>
            <ac:spMk id="4" creationId="{CDB3CEEB-50C5-2C85-55C3-1F67D2829A70}"/>
          </ac:spMkLst>
        </pc:spChg>
        <pc:spChg chg="del">
          <ac:chgData name="Kumaresh Selvakumar" userId="2a1b48795d332c11" providerId="LiveId" clId="{ADE0FC91-8D1A-45F1-96CD-041FF9242218}" dt="2023-10-02T07:59:24.147" v="719" actId="478"/>
          <ac:spMkLst>
            <pc:docMk/>
            <pc:sldMk cId="4055259978" sldId="378"/>
            <ac:spMk id="5" creationId="{EB577AA8-B52F-43F1-BB09-5D1354EB511C}"/>
          </ac:spMkLst>
        </pc:spChg>
        <pc:spChg chg="add mod">
          <ac:chgData name="Kumaresh Selvakumar" userId="2a1b48795d332c11" providerId="LiveId" clId="{ADE0FC91-8D1A-45F1-96CD-041FF9242218}" dt="2023-10-02T07:59:26.911" v="721"/>
          <ac:spMkLst>
            <pc:docMk/>
            <pc:sldMk cId="4055259978" sldId="378"/>
            <ac:spMk id="6" creationId="{B4CAD978-E7AA-185B-9285-CDF279B6965F}"/>
          </ac:spMkLst>
        </pc:spChg>
        <pc:grpChg chg="mod">
          <ac:chgData name="Kumaresh Selvakumar" userId="2a1b48795d332c11" providerId="LiveId" clId="{ADE0FC91-8D1A-45F1-96CD-041FF9242218}" dt="2023-10-02T07:59:39.702" v="728" actId="1036"/>
          <ac:grpSpMkLst>
            <pc:docMk/>
            <pc:sldMk cId="4055259978" sldId="378"/>
            <ac:grpSpMk id="18" creationId="{808BDD75-0909-EDB9-88F5-EC95C126E37D}"/>
          </ac:grpSpMkLst>
        </pc:grpChg>
        <pc:picChg chg="mod">
          <ac:chgData name="Kumaresh Selvakumar" userId="2a1b48795d332c11" providerId="LiveId" clId="{ADE0FC91-8D1A-45F1-96CD-041FF9242218}" dt="2023-10-02T07:59:35.013" v="723" actId="1076"/>
          <ac:picMkLst>
            <pc:docMk/>
            <pc:sldMk cId="4055259978" sldId="378"/>
            <ac:picMk id="32" creationId="{74D3F9D5-E097-42B5-2860-2D8E14C85C4A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9:45:50.573" v="1380"/>
        <pc:sldMkLst>
          <pc:docMk/>
          <pc:sldMk cId="2376468757" sldId="379"/>
        </pc:sldMkLst>
        <pc:spChg chg="add mod">
          <ac:chgData name="Kumaresh Selvakumar" userId="2a1b48795d332c11" providerId="LiveId" clId="{ADE0FC91-8D1A-45F1-96CD-041FF9242218}" dt="2023-10-02T06:37:52.895" v="127"/>
          <ac:spMkLst>
            <pc:docMk/>
            <pc:sldMk cId="2376468757" sldId="379"/>
            <ac:spMk id="2" creationId="{0B336C6C-228F-3697-743D-1AD32A9B2DF6}"/>
          </ac:spMkLst>
        </pc:spChg>
        <pc:spChg chg="del mod">
          <ac:chgData name="Kumaresh Selvakumar" userId="2a1b48795d332c11" providerId="LiveId" clId="{ADE0FC91-8D1A-45F1-96CD-041FF9242218}" dt="2023-10-02T06:37:55.738" v="128" actId="478"/>
          <ac:spMkLst>
            <pc:docMk/>
            <pc:sldMk cId="2376468757" sldId="379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7:58.959" v="129" actId="478"/>
          <ac:spMkLst>
            <pc:docMk/>
            <pc:sldMk cId="2376468757" sldId="379"/>
            <ac:spMk id="5" creationId="{6667CB8A-3FE5-77B2-1E5E-57F4CCA0AA2C}"/>
          </ac:spMkLst>
        </pc:spChg>
        <pc:spChg chg="add mod">
          <ac:chgData name="Kumaresh Selvakumar" userId="2a1b48795d332c11" providerId="LiveId" clId="{ADE0FC91-8D1A-45F1-96CD-041FF9242218}" dt="2023-10-02T07:30:48.086" v="625" actId="1036"/>
          <ac:spMkLst>
            <pc:docMk/>
            <pc:sldMk cId="2376468757" sldId="379"/>
            <ac:spMk id="7" creationId="{D769B6D5-8B0F-C361-D10F-BF74233D5CD3}"/>
          </ac:spMkLst>
        </pc:spChg>
        <pc:spChg chg="mod">
          <ac:chgData name="Kumaresh Selvakumar" userId="2a1b48795d332c11" providerId="LiveId" clId="{ADE0FC91-8D1A-45F1-96CD-041FF9242218}" dt="2023-10-02T06:42:37.719" v="393" actId="1036"/>
          <ac:spMkLst>
            <pc:docMk/>
            <pc:sldMk cId="2376468757" sldId="379"/>
            <ac:spMk id="8" creationId="{CA818268-CDDD-E989-C155-2A5F128E1CA7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9" creationId="{577CDC39-9307-332D-0DDA-F6AA158AB7EF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10" creationId="{3B17C024-6F0A-D05A-6E7D-12C622A5D137}"/>
          </ac:spMkLst>
        </pc:spChg>
        <pc:spChg chg="mod">
          <ac:chgData name="Kumaresh Selvakumar" userId="2a1b48795d332c11" providerId="LiveId" clId="{ADE0FC91-8D1A-45F1-96CD-041FF9242218}" dt="2023-10-02T07:29:02.866" v="525" actId="208"/>
          <ac:spMkLst>
            <pc:docMk/>
            <pc:sldMk cId="2376468757" sldId="379"/>
            <ac:spMk id="11" creationId="{FD7392D7-40C3-F688-D03C-B22B21F6D666}"/>
          </ac:spMkLst>
        </pc:spChg>
        <pc:grpChg chg="mod">
          <ac:chgData name="Kumaresh Selvakumar" userId="2a1b48795d332c11" providerId="LiveId" clId="{ADE0FC91-8D1A-45F1-96CD-041FF9242218}" dt="2023-10-02T06:42:41.945" v="403" actId="1035"/>
          <ac:grpSpMkLst>
            <pc:docMk/>
            <pc:sldMk cId="2376468757" sldId="379"/>
            <ac:grpSpMk id="14" creationId="{47081447-EFC6-4215-3CD2-3884C2948397}"/>
          </ac:grpSpMkLst>
        </pc:grpChg>
      </pc:sldChg>
      <pc:sldChg chg="addSp delSp modSp add mod modAnim">
        <pc:chgData name="Kumaresh Selvakumar" userId="2a1b48795d332c11" providerId="LiveId" clId="{ADE0FC91-8D1A-45F1-96CD-041FF9242218}" dt="2023-10-02T12:28:51.257" v="1634" actId="1076"/>
        <pc:sldMkLst>
          <pc:docMk/>
          <pc:sldMk cId="3880399215" sldId="380"/>
        </pc:sldMkLst>
        <pc:spChg chg="mod">
          <ac:chgData name="Kumaresh Selvakumar" userId="2a1b48795d332c11" providerId="LiveId" clId="{ADE0FC91-8D1A-45F1-96CD-041FF9242218}" dt="2023-10-02T06:40:44.852" v="303" actId="208"/>
          <ac:spMkLst>
            <pc:docMk/>
            <pc:sldMk cId="3880399215" sldId="380"/>
            <ac:spMk id="2" creationId="{39F288C5-299D-97AC-0B04-81A628AA664A}"/>
          </ac:spMkLst>
        </pc:spChg>
        <pc:spChg chg="del">
          <ac:chgData name="Kumaresh Selvakumar" userId="2a1b48795d332c11" providerId="LiveId" clId="{ADE0FC91-8D1A-45F1-96CD-041FF9242218}" dt="2023-10-02T06:39:09.666" v="195" actId="478"/>
          <ac:spMkLst>
            <pc:docMk/>
            <pc:sldMk cId="3880399215" sldId="380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13.043" v="196" actId="478"/>
          <ac:spMkLst>
            <pc:docMk/>
            <pc:sldMk cId="3880399215" sldId="380"/>
            <ac:spMk id="5" creationId="{163EFD7B-3686-4E98-F5E5-A623E980E284}"/>
          </ac:spMkLst>
        </pc:spChg>
        <pc:spChg chg="mod">
          <ac:chgData name="Kumaresh Selvakumar" userId="2a1b48795d332c11" providerId="LiveId" clId="{ADE0FC91-8D1A-45F1-96CD-041FF9242218}" dt="2023-10-02T12:27:06.170" v="1625" actId="1036"/>
          <ac:spMkLst>
            <pc:docMk/>
            <pc:sldMk cId="3880399215" sldId="38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20" creationId="{23C3B159-ECC7-A552-1651-A29A0A566E16}"/>
          </ac:spMkLst>
        </pc:spChg>
        <pc:spChg chg="add mod">
          <ac:chgData name="Kumaresh Selvakumar" userId="2a1b48795d332c11" providerId="LiveId" clId="{ADE0FC91-8D1A-45F1-96CD-041FF9242218}" dt="2023-10-02T06:39:13.497" v="197"/>
          <ac:spMkLst>
            <pc:docMk/>
            <pc:sldMk cId="3880399215" sldId="380"/>
            <ac:spMk id="21" creationId="{11B1E95D-FFB2-3988-AE52-306448117994}"/>
          </ac:spMkLst>
        </pc:spChg>
        <pc:spChg chg="add mod">
          <ac:chgData name="Kumaresh Selvakumar" userId="2a1b48795d332c11" providerId="LiveId" clId="{ADE0FC91-8D1A-45F1-96CD-041FF9242218}" dt="2023-10-02T12:27:24.140" v="1626"/>
          <ac:spMkLst>
            <pc:docMk/>
            <pc:sldMk cId="3880399215" sldId="380"/>
            <ac:spMk id="25" creationId="{07536429-E36D-C5D9-CD7B-A8DF8E429E49}"/>
          </ac:spMkLst>
        </pc:spChg>
        <pc:grpChg chg="mod">
          <ac:chgData name="Kumaresh Selvakumar" userId="2a1b48795d332c11" providerId="LiveId" clId="{ADE0FC91-8D1A-45F1-96CD-041FF9242218}" dt="2023-10-02T06:41:04.284" v="369" actId="1038"/>
          <ac:grpSpMkLst>
            <pc:docMk/>
            <pc:sldMk cId="3880399215" sldId="38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3:04.792" v="1166" actId="478"/>
          <ac:picMkLst>
            <pc:docMk/>
            <pc:sldMk cId="3880399215" sldId="380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3:25.058" v="1169" actId="478"/>
          <ac:picMkLst>
            <pc:docMk/>
            <pc:sldMk cId="3880399215" sldId="380"/>
            <ac:picMk id="19" creationId="{1E6D1360-469F-7177-91A8-BBDBFDC53604}"/>
          </ac:picMkLst>
        </pc:picChg>
        <pc:picChg chg="add del mod">
          <ac:chgData name="Kumaresh Selvakumar" userId="2a1b48795d332c11" providerId="LiveId" clId="{ADE0FC91-8D1A-45F1-96CD-041FF9242218}" dt="2023-10-02T12:26:35.695" v="1611" actId="478"/>
          <ac:picMkLst>
            <pc:docMk/>
            <pc:sldMk cId="3880399215" sldId="380"/>
            <ac:picMk id="22" creationId="{918D0587-4646-DFE1-565F-2BD46DBE2848}"/>
          </ac:picMkLst>
        </pc:picChg>
        <pc:picChg chg="add del mod">
          <ac:chgData name="Kumaresh Selvakumar" userId="2a1b48795d332c11" providerId="LiveId" clId="{ADE0FC91-8D1A-45F1-96CD-041FF9242218}" dt="2023-10-02T12:28:29.355" v="1627" actId="478"/>
          <ac:picMkLst>
            <pc:docMk/>
            <pc:sldMk cId="3880399215" sldId="380"/>
            <ac:picMk id="24" creationId="{C41EA66B-694F-0A5D-26FB-5753F459B19B}"/>
          </ac:picMkLst>
        </pc:picChg>
        <pc:picChg chg="add mod">
          <ac:chgData name="Kumaresh Selvakumar" userId="2a1b48795d332c11" providerId="LiveId" clId="{ADE0FC91-8D1A-45F1-96CD-041FF9242218}" dt="2023-10-02T12:26:51.119" v="1617" actId="1076"/>
          <ac:picMkLst>
            <pc:docMk/>
            <pc:sldMk cId="3880399215" sldId="380"/>
            <ac:picMk id="26" creationId="{C6E98BDA-32D5-A000-44E9-5AE511E7E214}"/>
          </ac:picMkLst>
        </pc:picChg>
        <pc:picChg chg="add del">
          <ac:chgData name="Kumaresh Selvakumar" userId="2a1b48795d332c11" providerId="LiveId" clId="{ADE0FC91-8D1A-45F1-96CD-041FF9242218}" dt="2023-10-02T12:28:31.063" v="1629" actId="22"/>
          <ac:picMkLst>
            <pc:docMk/>
            <pc:sldMk cId="3880399215" sldId="380"/>
            <ac:picMk id="28" creationId="{16AC6143-E9E4-25A1-10DF-12E07BE62964}"/>
          </ac:picMkLst>
        </pc:picChg>
        <pc:picChg chg="add mod">
          <ac:chgData name="Kumaresh Selvakumar" userId="2a1b48795d332c11" providerId="LiveId" clId="{ADE0FC91-8D1A-45F1-96CD-041FF9242218}" dt="2023-10-02T12:28:51.257" v="1634" actId="1076"/>
          <ac:picMkLst>
            <pc:docMk/>
            <pc:sldMk cId="3880399215" sldId="380"/>
            <ac:picMk id="30" creationId="{6A942632-8F74-11DC-BE1E-FC7AA8AC91BF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9:42.044" v="1405" actId="47"/>
        <pc:sldMkLst>
          <pc:docMk/>
          <pc:sldMk cId="2953783478" sldId="381"/>
        </pc:sldMkLst>
        <pc:spChg chg="del">
          <ac:chgData name="Kumaresh Selvakumar" userId="2a1b48795d332c11" providerId="LiveId" clId="{ADE0FC91-8D1A-45F1-96CD-041FF9242218}" dt="2023-10-02T06:39:22.473" v="198" actId="478"/>
          <ac:spMkLst>
            <pc:docMk/>
            <pc:sldMk cId="2953783478" sldId="381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24.636" v="199" actId="478"/>
          <ac:spMkLst>
            <pc:docMk/>
            <pc:sldMk cId="2953783478" sldId="381"/>
            <ac:spMk id="5" creationId="{355AAB17-EBBD-AF47-4096-D4DE8969E91A}"/>
          </ac:spMkLst>
        </pc:spChg>
        <pc:spChg chg="add mod">
          <ac:chgData name="Kumaresh Selvakumar" userId="2a1b48795d332c11" providerId="LiveId" clId="{ADE0FC91-8D1A-45F1-96CD-041FF9242218}" dt="2023-10-02T06:39:25.711" v="200"/>
          <ac:spMkLst>
            <pc:docMk/>
            <pc:sldMk cId="2953783478" sldId="381"/>
            <ac:spMk id="6" creationId="{F3412E87-64AF-B2C8-4786-663D72FE55D4}"/>
          </ac:spMkLst>
        </pc:spChg>
        <pc:spChg chg="add mod">
          <ac:chgData name="Kumaresh Selvakumar" userId="2a1b48795d332c11" providerId="LiveId" clId="{ADE0FC91-8D1A-45F1-96CD-041FF9242218}" dt="2023-10-02T09:24:58.737" v="1201" actId="20577"/>
          <ac:spMkLst>
            <pc:docMk/>
            <pc:sldMk cId="2953783478" sldId="381"/>
            <ac:spMk id="7" creationId="{0587BCCF-CE50-C516-1812-AA9B2CA5C00B}"/>
          </ac:spMkLst>
        </pc:spChg>
        <pc:spChg chg="add mod">
          <ac:chgData name="Kumaresh Selvakumar" userId="2a1b48795d332c11" providerId="LiveId" clId="{ADE0FC91-8D1A-45F1-96CD-041FF9242218}" dt="2023-10-02T09:42:55.444" v="1234" actId="1038"/>
          <ac:spMkLst>
            <pc:docMk/>
            <pc:sldMk cId="2953783478" sldId="381"/>
            <ac:spMk id="8" creationId="{ABB6F717-DC5B-6038-F34A-6E86FBE8117C}"/>
          </ac:spMkLst>
        </pc:spChg>
        <pc:spChg chg="mod">
          <ac:chgData name="Kumaresh Selvakumar" userId="2a1b48795d332c11" providerId="LiveId" clId="{ADE0FC91-8D1A-45F1-96CD-041FF9242218}" dt="2023-10-02T09:43:03.652" v="1270" actId="1038"/>
          <ac:spMkLst>
            <pc:docMk/>
            <pc:sldMk cId="2953783478" sldId="381"/>
            <ac:spMk id="20" creationId="{23C3B159-ECC7-A552-1651-A29A0A566E16}"/>
          </ac:spMkLst>
        </pc:spChg>
        <pc:picChg chg="del">
          <ac:chgData name="Kumaresh Selvakumar" userId="2a1b48795d332c11" providerId="LiveId" clId="{ADE0FC91-8D1A-45F1-96CD-041FF9242218}" dt="2023-10-02T09:24:39.864" v="1192" actId="478"/>
          <ac:picMkLst>
            <pc:docMk/>
            <pc:sldMk cId="2953783478" sldId="381"/>
            <ac:picMk id="3" creationId="{4FF9E788-A780-6226-E9FD-1D495915EF8B}"/>
          </ac:picMkLst>
        </pc:picChg>
        <pc:picChg chg="add del mod">
          <ac:chgData name="Kumaresh Selvakumar" userId="2a1b48795d332c11" providerId="LiveId" clId="{ADE0FC91-8D1A-45F1-96CD-041FF9242218}" dt="2023-10-02T09:41:58.091" v="1209" actId="478"/>
          <ac:picMkLst>
            <pc:docMk/>
            <pc:sldMk cId="2953783478" sldId="381"/>
            <ac:picMk id="10" creationId="{736AD628-974B-C11F-2D13-44D60CF9AC86}"/>
          </ac:picMkLst>
        </pc:picChg>
        <pc:picChg chg="add mod">
          <ac:chgData name="Kumaresh Selvakumar" userId="2a1b48795d332c11" providerId="LiveId" clId="{ADE0FC91-8D1A-45F1-96CD-041FF9242218}" dt="2023-10-02T09:40:53.337" v="1208" actId="1035"/>
          <ac:picMkLst>
            <pc:docMk/>
            <pc:sldMk cId="2953783478" sldId="381"/>
            <ac:picMk id="12" creationId="{85F0101E-40F4-AC2E-CCB4-D591E3BFA8B3}"/>
          </ac:picMkLst>
        </pc:picChg>
        <pc:picChg chg="add mod">
          <ac:chgData name="Kumaresh Selvakumar" userId="2a1b48795d332c11" providerId="LiveId" clId="{ADE0FC91-8D1A-45F1-96CD-041FF9242218}" dt="2023-10-02T09:42:59.723" v="1252" actId="1035"/>
          <ac:picMkLst>
            <pc:docMk/>
            <pc:sldMk cId="2953783478" sldId="381"/>
            <ac:picMk id="14" creationId="{A0E1CC72-9743-B32A-B8F1-DD71401A8410}"/>
          </ac:picMkLst>
        </pc:picChg>
        <pc:picChg chg="add mod">
          <ac:chgData name="Kumaresh Selvakumar" userId="2a1b48795d332c11" providerId="LiveId" clId="{ADE0FC91-8D1A-45F1-96CD-041FF9242218}" dt="2023-10-02T09:42:52.109" v="1222" actId="1076"/>
          <ac:picMkLst>
            <pc:docMk/>
            <pc:sldMk cId="2953783478" sldId="381"/>
            <ac:picMk id="16" creationId="{680216FF-BC65-6DC5-8110-6579D18624AE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3:11.267" v="1271" actId="47"/>
        <pc:sldMkLst>
          <pc:docMk/>
          <pc:sldMk cId="3067835838" sldId="382"/>
        </pc:sldMkLst>
        <pc:spChg chg="add mod">
          <ac:chgData name="Kumaresh Selvakumar" userId="2a1b48795d332c11" providerId="LiveId" clId="{ADE0FC91-8D1A-45F1-96CD-041FF9242218}" dt="2023-10-02T06:39:28.036" v="201"/>
          <ac:spMkLst>
            <pc:docMk/>
            <pc:sldMk cId="3067835838" sldId="382"/>
            <ac:spMk id="3" creationId="{D4A1FD11-DD7F-27D4-D830-E5247770AF79}"/>
          </ac:spMkLst>
        </pc:spChg>
        <pc:spChg chg="del">
          <ac:chgData name="Kumaresh Selvakumar" userId="2a1b48795d332c11" providerId="LiveId" clId="{ADE0FC91-8D1A-45F1-96CD-041FF9242218}" dt="2023-10-02T06:40:12.335" v="217" actId="478"/>
          <ac:spMkLst>
            <pc:docMk/>
            <pc:sldMk cId="3067835838" sldId="382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13.890" v="218" actId="478"/>
          <ac:spMkLst>
            <pc:docMk/>
            <pc:sldMk cId="3067835838" sldId="382"/>
            <ac:spMk id="6" creationId="{EAF5296F-FF63-2216-CB12-CB565A68E61F}"/>
          </ac:spMkLst>
        </pc:spChg>
      </pc:sldChg>
      <pc:sldChg chg="addSp delSp modSp add del mod">
        <pc:chgData name="Kumaresh Selvakumar" userId="2a1b48795d332c11" providerId="LiveId" clId="{ADE0FC91-8D1A-45F1-96CD-041FF9242218}" dt="2023-10-02T09:43:14.147" v="1272" actId="47"/>
        <pc:sldMkLst>
          <pc:docMk/>
          <pc:sldMk cId="87390172" sldId="383"/>
        </pc:sldMkLst>
        <pc:spChg chg="add mod">
          <ac:chgData name="Kumaresh Selvakumar" userId="2a1b48795d332c11" providerId="LiveId" clId="{ADE0FC91-8D1A-45F1-96CD-041FF9242218}" dt="2023-10-02T06:39:29.592" v="202"/>
          <ac:spMkLst>
            <pc:docMk/>
            <pc:sldMk cId="87390172" sldId="383"/>
            <ac:spMk id="2" creationId="{97795EFE-8CA5-3094-1FDF-9B72740AF0CA}"/>
          </ac:spMkLst>
        </pc:spChg>
        <pc:spChg chg="del">
          <ac:chgData name="Kumaresh Selvakumar" userId="2a1b48795d332c11" providerId="LiveId" clId="{ADE0FC91-8D1A-45F1-96CD-041FF9242218}" dt="2023-10-02T06:40:05.765" v="215" actId="478"/>
          <ac:spMkLst>
            <pc:docMk/>
            <pc:sldMk cId="87390172" sldId="383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09.712" v="216" actId="478"/>
          <ac:spMkLst>
            <pc:docMk/>
            <pc:sldMk cId="87390172" sldId="383"/>
            <ac:spMk id="6" creationId="{676EF5E3-E400-8171-6E5B-DDBFA45513AC}"/>
          </ac:spMkLst>
        </pc:spChg>
      </pc:sldChg>
      <pc:sldChg chg="addSp delSp modSp add del mod ord">
        <pc:chgData name="Kumaresh Selvakumar" userId="2a1b48795d332c11" providerId="LiveId" clId="{ADE0FC91-8D1A-45F1-96CD-041FF9242218}" dt="2023-10-02T09:46:29.302" v="1382" actId="47"/>
        <pc:sldMkLst>
          <pc:docMk/>
          <pc:sldMk cId="4209103308" sldId="384"/>
        </pc:sldMkLst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44:05.089" v="406" actId="1076"/>
          <ac:spMkLst>
            <pc:docMk/>
            <pc:sldMk cId="4209103308" sldId="384"/>
            <ac:spMk id="3" creationId="{7F6A71D3-1ECD-F074-4F64-5E86A5252251}"/>
          </ac:spMkLst>
        </pc:spChg>
        <pc:spChg chg="del">
          <ac:chgData name="Kumaresh Selvakumar" userId="2a1b48795d332c11" providerId="LiveId" clId="{ADE0FC91-8D1A-45F1-96CD-041FF9242218}" dt="2023-10-02T06:40:00.766" v="213" actId="478"/>
          <ac:spMkLst>
            <pc:docMk/>
            <pc:sldMk cId="4209103308" sldId="384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1.240" v="203"/>
          <ac:spMkLst>
            <pc:docMk/>
            <pc:sldMk cId="4209103308" sldId="384"/>
            <ac:spMk id="5" creationId="{84B1E3A6-4632-B5E7-0099-1468700CBA89}"/>
          </ac:spMkLst>
        </pc:spChg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20" creationId="{23C3B159-ECC7-A552-1651-A29A0A566E16}"/>
          </ac:spMkLst>
        </pc:spChg>
        <pc:spChg chg="add del mod">
          <ac:chgData name="Kumaresh Selvakumar" userId="2a1b48795d332c11" providerId="LiveId" clId="{ADE0FC91-8D1A-45F1-96CD-041FF9242218}" dt="2023-10-02T06:40:02.651" v="214" actId="478"/>
          <ac:spMkLst>
            <pc:docMk/>
            <pc:sldMk cId="4209103308" sldId="384"/>
            <ac:spMk id="22" creationId="{E6FEF52E-708F-AC8B-6400-00E07D27E656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3" creationId="{E16913C1-6EF1-2AFE-9492-66967DFDD48A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4" creationId="{4ACBBBE0-1A7B-08FC-44FE-0F6275495659}"/>
          </ac:spMkLst>
        </pc:spChg>
        <pc:grpChg chg="mod">
          <ac:chgData name="Kumaresh Selvakumar" userId="2a1b48795d332c11" providerId="LiveId" clId="{ADE0FC91-8D1A-45F1-96CD-041FF9242218}" dt="2023-10-02T06:44:10.776" v="407" actId="1076"/>
          <ac:grpSpMkLst>
            <pc:docMk/>
            <pc:sldMk cId="4209103308" sldId="384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19" creationId="{1E6D1360-469F-7177-91A8-BBDBFDC5360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5" creationId="{B48E4C4E-25BE-FA6E-9892-D66BB21C66B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6" creationId="{78DA21E9-1BD0-D0CD-64A9-A39100D47919}"/>
          </ac:picMkLst>
        </pc:picChg>
      </pc:sldChg>
      <pc:sldChg chg="addSp delSp modSp add mod ord modAnim">
        <pc:chgData name="Kumaresh Selvakumar" userId="2a1b48795d332c11" providerId="LiveId" clId="{ADE0FC91-8D1A-45F1-96CD-041FF9242218}" dt="2023-10-02T12:33:19.574" v="1638"/>
        <pc:sldMkLst>
          <pc:docMk/>
          <pc:sldMk cId="2522396175" sldId="385"/>
        </pc:sldMkLst>
        <pc:spChg chg="add mod">
          <ac:chgData name="Kumaresh Selvakumar" userId="2a1b48795d332c11" providerId="LiveId" clId="{ADE0FC91-8D1A-45F1-96CD-041FF9242218}" dt="2023-10-02T06:39:32.657" v="204"/>
          <ac:spMkLst>
            <pc:docMk/>
            <pc:sldMk cId="2522396175" sldId="385"/>
            <ac:spMk id="3" creationId="{12865A22-3C0F-9F4D-7EDE-DE43CC3062D4}"/>
          </ac:spMkLst>
        </pc:spChg>
        <pc:spChg chg="del">
          <ac:chgData name="Kumaresh Selvakumar" userId="2a1b48795d332c11" providerId="LiveId" clId="{ADE0FC91-8D1A-45F1-96CD-041FF9242218}" dt="2023-10-02T06:39:54.107" v="211" actId="478"/>
          <ac:spMkLst>
            <pc:docMk/>
            <pc:sldMk cId="2522396175" sldId="38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12:32:40.211" v="1636"/>
          <ac:spMkLst>
            <pc:docMk/>
            <pc:sldMk cId="2522396175" sldId="385"/>
            <ac:spMk id="5" creationId="{A653CBC0-3BEC-4ED2-125A-22FB32C2F316}"/>
          </ac:spMkLst>
        </pc:spChg>
        <pc:spChg chg="mod">
          <ac:chgData name="Kumaresh Selvakumar" userId="2a1b48795d332c11" providerId="LiveId" clId="{ADE0FC91-8D1A-45F1-96CD-041FF9242218}" dt="2023-10-02T12:32:32.469" v="1635"/>
          <ac:spMkLst>
            <pc:docMk/>
            <pc:sldMk cId="2522396175" sldId="385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9:57.422" v="212" actId="478"/>
          <ac:spMkLst>
            <pc:docMk/>
            <pc:sldMk cId="2522396175" sldId="385"/>
            <ac:spMk id="18" creationId="{44802DC2-165A-17B7-36AC-7BF4600E47A4}"/>
          </ac:spMkLst>
        </pc:spChg>
        <pc:spChg chg="add mod">
          <ac:chgData name="Kumaresh Selvakumar" userId="2a1b48795d332c11" providerId="LiveId" clId="{ADE0FC91-8D1A-45F1-96CD-041FF9242218}" dt="2023-10-02T12:33:19.574" v="1638"/>
          <ac:spMkLst>
            <pc:docMk/>
            <pc:sldMk cId="2522396175" sldId="385"/>
            <ac:spMk id="19" creationId="{226A5D89-3A1C-5C6C-7D26-3C756834472E}"/>
          </ac:spMkLst>
        </pc:spChg>
        <pc:spChg chg="add mod">
          <ac:chgData name="Kumaresh Selvakumar" userId="2a1b48795d332c11" providerId="LiveId" clId="{ADE0FC91-8D1A-45F1-96CD-041FF9242218}" dt="2023-10-02T09:47:56.333" v="1400" actId="1076"/>
          <ac:spMkLst>
            <pc:docMk/>
            <pc:sldMk cId="2522396175" sldId="385"/>
            <ac:spMk id="20" creationId="{4707FD4F-9C56-B927-8226-2E5A17B558F8}"/>
          </ac:spMkLst>
        </pc:spChg>
        <pc:spChg chg="del">
          <ac:chgData name="Kumaresh Selvakumar" userId="2a1b48795d332c11" providerId="LiveId" clId="{ADE0FC91-8D1A-45F1-96CD-041FF9242218}" dt="2023-10-02T09:46:54.867" v="1387" actId="478"/>
          <ac:spMkLst>
            <pc:docMk/>
            <pc:sldMk cId="2522396175" sldId="385"/>
            <ac:spMk id="21" creationId="{AEEA3206-C5BE-907C-8C63-6666FA0173E3}"/>
          </ac:spMkLst>
        </pc:spChg>
        <pc:spChg chg="mod">
          <ac:chgData name="Kumaresh Selvakumar" userId="2a1b48795d332c11" providerId="LiveId" clId="{ADE0FC91-8D1A-45F1-96CD-041FF9242218}" dt="2023-10-02T12:32:51.169" v="1637"/>
          <ac:spMkLst>
            <pc:docMk/>
            <pc:sldMk cId="2522396175" sldId="385"/>
            <ac:spMk id="22" creationId="{4778F38B-ED45-14CC-DBA9-4EB8AEBB68CB}"/>
          </ac:spMkLst>
        </pc:spChg>
      </pc:sldChg>
      <pc:sldChg chg="addSp delSp modSp add mod">
        <pc:chgData name="Kumaresh Selvakumar" userId="2a1b48795d332c11" providerId="LiveId" clId="{ADE0FC91-8D1A-45F1-96CD-041FF9242218}" dt="2023-10-02T12:37:37.612" v="1674" actId="1076"/>
        <pc:sldMkLst>
          <pc:docMk/>
          <pc:sldMk cId="68246166" sldId="386"/>
        </pc:sldMkLst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2" creationId="{39F288C5-299D-97AC-0B04-81A628AA664A}"/>
          </ac:spMkLst>
        </pc:spChg>
        <pc:spChg chg="add mod">
          <ac:chgData name="Kumaresh Selvakumar" userId="2a1b48795d332c11" providerId="LiveId" clId="{ADE0FC91-8D1A-45F1-96CD-041FF9242218}" dt="2023-10-02T06:39:34.169" v="205"/>
          <ac:spMkLst>
            <pc:docMk/>
            <pc:sldMk cId="68246166" sldId="386"/>
            <ac:spMk id="3" creationId="{5EC38C17-B0BE-6CC6-9D77-C82F9E6F2A1B}"/>
          </ac:spMkLst>
        </pc:spChg>
        <pc:spChg chg="del">
          <ac:chgData name="Kumaresh Selvakumar" userId="2a1b48795d332c11" providerId="LiveId" clId="{ADE0FC91-8D1A-45F1-96CD-041FF9242218}" dt="2023-10-02T06:39:49.091" v="209" actId="478"/>
          <ac:spMkLst>
            <pc:docMk/>
            <pc:sldMk cId="68246166" sldId="386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5" creationId="{FBA6B83F-C5DC-9162-B814-8575B54F5194}"/>
          </ac:spMkLst>
        </pc:spChg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17" creationId="{C4237AFF-404F-6AA8-FE81-9B60E29BB20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9:51.371" v="210" actId="478"/>
          <ac:spMkLst>
            <pc:docMk/>
            <pc:sldMk cId="68246166" sldId="386"/>
            <ac:spMk id="20" creationId="{9D333FF5-1DAF-8FCE-E6B3-FA9DFB94BBE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23" creationId="{E291F161-CDF2-90B0-328F-0D5DEE83C5C8}"/>
          </ac:spMkLst>
        </pc:spChg>
        <pc:spChg chg="mod">
          <ac:chgData name="Kumaresh Selvakumar" userId="2a1b48795d332c11" providerId="LiveId" clId="{ADE0FC91-8D1A-45F1-96CD-041FF9242218}" dt="2023-10-02T06:44:59.859" v="413" actId="1076"/>
          <ac:spMkLst>
            <pc:docMk/>
            <pc:sldMk cId="68246166" sldId="386"/>
            <ac:spMk id="24" creationId="{890CB853-F1E3-A6DD-DC8B-01B0BDCA473D}"/>
          </ac:spMkLst>
        </pc:spChg>
        <pc:spChg chg="add 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5" creationId="{9F075BD9-EE92-55FD-94E4-3EC465FD79C4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8" creationId="{2AD00154-EA5E-6546-63FC-2706DEEE1E1E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9" creationId="{85178FCC-C608-3A93-8A0B-B7BAF9B4F02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0" creationId="{C731A259-2547-BD3F-5ACD-9C2B21DC2832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1" creationId="{BE7DF212-BE28-4396-375B-CE15584FADE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2" creationId="{2C33819F-307B-38C4-41E2-48071C312206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3" creationId="{584A6B09-A816-43CE-5B7D-4FD1B3DB9A83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4" creationId="{0E93BCB5-926D-59B4-22AD-CA3C419104EB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5" creationId="{400B55B2-057A-F243-6528-ED0F1380F9D4}"/>
          </ac:spMkLst>
        </pc:spChg>
        <pc:spChg chg="add del mod">
          <ac:chgData name="Kumaresh Selvakumar" userId="2a1b48795d332c11" providerId="LiveId" clId="{ADE0FC91-8D1A-45F1-96CD-041FF9242218}" dt="2023-10-02T10:16:31.982" v="1498" actId="478"/>
          <ac:spMkLst>
            <pc:docMk/>
            <pc:sldMk cId="68246166" sldId="386"/>
            <ac:spMk id="36" creationId="{A989C188-DF18-7A2F-4D86-D8E906D70507}"/>
          </ac:spMkLst>
        </pc:spChg>
        <pc:spChg chg="add mod">
          <ac:chgData name="Kumaresh Selvakumar" userId="2a1b48795d332c11" providerId="LiveId" clId="{ADE0FC91-8D1A-45F1-96CD-041FF9242218}" dt="2023-10-02T12:34:46.967" v="1654" actId="20577"/>
          <ac:spMkLst>
            <pc:docMk/>
            <pc:sldMk cId="68246166" sldId="386"/>
            <ac:spMk id="37" creationId="{0B584989-1FAB-8771-EBBF-DC81EF02D777}"/>
          </ac:spMkLst>
        </pc:spChg>
        <pc:spChg chg="add mod">
          <ac:chgData name="Kumaresh Selvakumar" userId="2a1b48795d332c11" providerId="LiveId" clId="{ADE0FC91-8D1A-45F1-96CD-041FF9242218}" dt="2023-10-02T09:49:38.370" v="1404" actId="1076"/>
          <ac:spMkLst>
            <pc:docMk/>
            <pc:sldMk cId="68246166" sldId="386"/>
            <ac:spMk id="38" creationId="{B0159AED-D57D-9C7B-DC5A-72CD18501E33}"/>
          </ac:spMkLst>
        </pc:spChg>
        <pc:spChg chg="add mod">
          <ac:chgData name="Kumaresh Selvakumar" userId="2a1b48795d332c11" providerId="LiveId" clId="{ADE0FC91-8D1A-45F1-96CD-041FF9242218}" dt="2023-10-02T12:34:53.979" v="1666" actId="20577"/>
          <ac:spMkLst>
            <pc:docMk/>
            <pc:sldMk cId="68246166" sldId="386"/>
            <ac:spMk id="39" creationId="{4E805F5F-E08B-3A4D-127A-EE3706473FD4}"/>
          </ac:spMkLst>
        </pc:spChg>
        <pc:spChg chg="add mod">
          <ac:chgData name="Kumaresh Selvakumar" userId="2a1b48795d332c11" providerId="LiveId" clId="{ADE0FC91-8D1A-45F1-96CD-041FF9242218}" dt="2023-10-02T12:33:43.141" v="1644" actId="1036"/>
          <ac:spMkLst>
            <pc:docMk/>
            <pc:sldMk cId="68246166" sldId="386"/>
            <ac:spMk id="43" creationId="{146F61C1-5CC5-1CB0-27DD-C9509B83678B}"/>
          </ac:spMkLst>
        </pc:spChg>
        <pc:grpChg chg="del">
          <ac:chgData name="Kumaresh Selvakumar" userId="2a1b48795d332c11" providerId="LiveId" clId="{ADE0FC91-8D1A-45F1-96CD-041FF9242218}" dt="2023-10-02T06:45:02.344" v="414" actId="478"/>
          <ac:grpSpMkLst>
            <pc:docMk/>
            <pc:sldMk cId="68246166" sldId="386"/>
            <ac:grpSpMk id="6" creationId="{BD361B56-E87C-7D95-75ED-CAC67D2DF40F}"/>
          </ac:grpSpMkLst>
        </pc:grpChg>
        <pc:grpChg chg="add mod">
          <ac:chgData name="Kumaresh Selvakumar" userId="2a1b48795d332c11" providerId="LiveId" clId="{ADE0FC91-8D1A-45F1-96CD-041FF9242218}" dt="2023-10-02T06:45:07.028" v="416" actId="1076"/>
          <ac:grpSpMkLst>
            <pc:docMk/>
            <pc:sldMk cId="68246166" sldId="386"/>
            <ac:grpSpMk id="26" creationId="{46C66EE6-2B23-DBE0-4B28-7F3060EF254F}"/>
          </ac:grpSpMkLst>
        </pc:grp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1" creationId="{7C4FA565-EC84-954C-8694-AC2C03E56602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2" creationId="{92B7E3BE-11BD-6DC0-D5FC-C885C1D8A84B}"/>
          </ac:picMkLst>
        </pc:picChg>
        <pc:picChg chg="add del mod">
          <ac:chgData name="Kumaresh Selvakumar" userId="2a1b48795d332c11" providerId="LiveId" clId="{ADE0FC91-8D1A-45F1-96CD-041FF9242218}" dt="2023-10-02T12:35:27.050" v="1667" actId="478"/>
          <ac:picMkLst>
            <pc:docMk/>
            <pc:sldMk cId="68246166" sldId="386"/>
            <ac:picMk id="40" creationId="{04E41E49-8F02-74D3-B20D-199E5034BF39}"/>
          </ac:picMkLst>
        </pc:picChg>
        <pc:picChg chg="add del mod">
          <ac:chgData name="Kumaresh Selvakumar" userId="2a1b48795d332c11" providerId="LiveId" clId="{ADE0FC91-8D1A-45F1-96CD-041FF9242218}" dt="2023-10-02T12:34:34.073" v="1645" actId="478"/>
          <ac:picMkLst>
            <pc:docMk/>
            <pc:sldMk cId="68246166" sldId="386"/>
            <ac:picMk id="41" creationId="{D9E72218-C506-613D-D3D8-B3F5488F7C6B}"/>
          </ac:picMkLst>
        </pc:picChg>
        <pc:picChg chg="add del mod">
          <ac:chgData name="Kumaresh Selvakumar" userId="2a1b48795d332c11" providerId="LiveId" clId="{ADE0FC91-8D1A-45F1-96CD-041FF9242218}" dt="2023-10-02T12:36:06.632" v="1671" actId="478"/>
          <ac:picMkLst>
            <pc:docMk/>
            <pc:sldMk cId="68246166" sldId="386"/>
            <ac:picMk id="42" creationId="{E0B7079A-76FB-4969-4964-5E5599506F83}"/>
          </ac:picMkLst>
        </pc:picChg>
        <pc:picChg chg="add mod">
          <ac:chgData name="Kumaresh Selvakumar" userId="2a1b48795d332c11" providerId="LiveId" clId="{ADE0FC91-8D1A-45F1-96CD-041FF9242218}" dt="2023-10-02T12:34:44.626" v="1652" actId="1076"/>
          <ac:picMkLst>
            <pc:docMk/>
            <pc:sldMk cId="68246166" sldId="386"/>
            <ac:picMk id="45" creationId="{7713FB70-F104-B711-F579-3C158EB3A136}"/>
          </ac:picMkLst>
        </pc:picChg>
        <pc:picChg chg="add mod">
          <ac:chgData name="Kumaresh Selvakumar" userId="2a1b48795d332c11" providerId="LiveId" clId="{ADE0FC91-8D1A-45F1-96CD-041FF9242218}" dt="2023-10-02T12:35:34.658" v="1670" actId="1076"/>
          <ac:picMkLst>
            <pc:docMk/>
            <pc:sldMk cId="68246166" sldId="386"/>
            <ac:picMk id="47" creationId="{B5701793-E2A2-3C04-8E7E-6A1E2D1B6A07}"/>
          </ac:picMkLst>
        </pc:picChg>
        <pc:picChg chg="add mod">
          <ac:chgData name="Kumaresh Selvakumar" userId="2a1b48795d332c11" providerId="LiveId" clId="{ADE0FC91-8D1A-45F1-96CD-041FF9242218}" dt="2023-10-02T12:37:37.612" v="1674" actId="1076"/>
          <ac:picMkLst>
            <pc:docMk/>
            <pc:sldMk cId="68246166" sldId="386"/>
            <ac:picMk id="49" creationId="{F067B732-9F13-0099-A4D2-2FB403CCFA2C}"/>
          </ac:picMkLst>
        </pc:picChg>
        <pc:cxnChg chg="mod">
          <ac:chgData name="Kumaresh Selvakumar" userId="2a1b48795d332c11" providerId="LiveId" clId="{ADE0FC91-8D1A-45F1-96CD-041FF9242218}" dt="2023-10-02T06:45:02.705" v="415"/>
          <ac:cxnSpMkLst>
            <pc:docMk/>
            <pc:sldMk cId="68246166" sldId="386"/>
            <ac:cxnSpMk id="27" creationId="{5CA500CF-AE80-C4D3-6A7A-7F4D237B24E4}"/>
          </ac:cxnSpMkLst>
        </pc:cxnChg>
      </pc:sldChg>
      <pc:sldChg chg="new">
        <pc:chgData name="Kumaresh Selvakumar" userId="2a1b48795d332c11" providerId="LiveId" clId="{ADE0FC91-8D1A-45F1-96CD-041FF9242218}" dt="2023-10-02T07:52:12.016" v="660" actId="680"/>
        <pc:sldMkLst>
          <pc:docMk/>
          <pc:sldMk cId="2674409165" sldId="387"/>
        </pc:sldMkLst>
      </pc:sldChg>
      <pc:sldChg chg="addSp delSp modSp add mod">
        <pc:chgData name="Kumaresh Selvakumar" userId="2a1b48795d332c11" providerId="LiveId" clId="{ADE0FC91-8D1A-45F1-96CD-041FF9242218}" dt="2023-10-02T11:22:04.958" v="1511" actId="1076"/>
        <pc:sldMkLst>
          <pc:docMk/>
          <pc:sldMk cId="4117306778" sldId="388"/>
        </pc:sldMkLst>
        <pc:spChg chg="add del mod">
          <ac:chgData name="Kumaresh Selvakumar" userId="2a1b48795d332c11" providerId="LiveId" clId="{ADE0FC91-8D1A-45F1-96CD-041FF9242218}" dt="2023-10-02T07:57:09.420" v="690" actId="478"/>
          <ac:spMkLst>
            <pc:docMk/>
            <pc:sldMk cId="4117306778" sldId="388"/>
            <ac:spMk id="4" creationId="{D247EE29-38DC-8C35-C275-237D19677600}"/>
          </ac:spMkLst>
        </pc:spChg>
        <pc:spChg chg="del">
          <ac:chgData name="Kumaresh Selvakumar" userId="2a1b48795d332c11" providerId="LiveId" clId="{ADE0FC91-8D1A-45F1-96CD-041FF9242218}" dt="2023-10-02T07:57:06.911" v="689" actId="478"/>
          <ac:spMkLst>
            <pc:docMk/>
            <pc:sldMk cId="4117306778" sldId="388"/>
            <ac:spMk id="5" creationId="{EB577AA8-B52F-43F1-BB09-5D1354EB511C}"/>
          </ac:spMkLst>
        </pc:spChg>
        <pc:spChg chg="add del">
          <ac:chgData name="Kumaresh Selvakumar" userId="2a1b48795d332c11" providerId="LiveId" clId="{ADE0FC91-8D1A-45F1-96CD-041FF9242218}" dt="2023-10-02T07:57:10.679" v="692" actId="22"/>
          <ac:spMkLst>
            <pc:docMk/>
            <pc:sldMk cId="4117306778" sldId="388"/>
            <ac:spMk id="7" creationId="{A9C980FB-84E9-6A94-66E0-6DB3BFE1757D}"/>
          </ac:spMkLst>
        </pc:spChg>
        <pc:spChg chg="add mod">
          <ac:chgData name="Kumaresh Selvakumar" userId="2a1b48795d332c11" providerId="LiveId" clId="{ADE0FC91-8D1A-45F1-96CD-041FF9242218}" dt="2023-10-02T07:57:16.276" v="693"/>
          <ac:spMkLst>
            <pc:docMk/>
            <pc:sldMk cId="4117306778" sldId="388"/>
            <ac:spMk id="8" creationId="{FEACCC49-0088-9BAB-54E0-280CFFDE84DE}"/>
          </ac:spMkLst>
        </pc:spChg>
        <pc:picChg chg="mod">
          <ac:chgData name="Kumaresh Selvakumar" userId="2a1b48795d332c11" providerId="LiveId" clId="{ADE0FC91-8D1A-45F1-96CD-041FF9242218}" dt="2023-10-02T11:22:04.958" v="1511" actId="1076"/>
          <ac:picMkLst>
            <pc:docMk/>
            <pc:sldMk cId="4117306778" sldId="388"/>
            <ac:picMk id="3" creationId="{DB077B8A-02FC-DC57-E474-961C284A4C2D}"/>
          </ac:picMkLst>
        </pc:picChg>
        <pc:picChg chg="add mod">
          <ac:chgData name="Kumaresh Selvakumar" userId="2a1b48795d332c11" providerId="LiveId" clId="{ADE0FC91-8D1A-45F1-96CD-041FF9242218}" dt="2023-10-02T11:22:03.739" v="1510" actId="1076"/>
          <ac:picMkLst>
            <pc:docMk/>
            <pc:sldMk cId="4117306778" sldId="388"/>
            <ac:picMk id="9" creationId="{7669D392-4CCC-B825-4DD3-1D8E4D518A48}"/>
          </ac:picMkLst>
        </pc:picChg>
      </pc:sldChg>
      <pc:sldChg chg="addSp delSp modSp add mod delAnim modAnim">
        <pc:chgData name="Kumaresh Selvakumar" userId="2a1b48795d332c11" providerId="LiveId" clId="{ADE0FC91-8D1A-45F1-96CD-041FF9242218}" dt="2023-10-02T13:21:07.744" v="1723" actId="478"/>
        <pc:sldMkLst>
          <pc:docMk/>
          <pc:sldMk cId="1052838433" sldId="389"/>
        </pc:sldMkLst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2" creationId="{AABDCA1F-0F10-E975-E61B-CAAD6FAC6661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4" creationId="{30E31364-C28F-3843-ED52-61A72F2634A5}"/>
          </ac:spMkLst>
        </pc:spChg>
        <pc:spChg chg="del">
          <ac:chgData name="Kumaresh Selvakumar" userId="2a1b48795d332c11" providerId="LiveId" clId="{ADE0FC91-8D1A-45F1-96CD-041FF9242218}" dt="2023-10-02T07:57:21.763" v="694" actId="478"/>
          <ac:spMkLst>
            <pc:docMk/>
            <pc:sldMk cId="1052838433" sldId="389"/>
            <ac:spMk id="5" creationId="{EB577AA8-B52F-43F1-BB09-5D1354EB511C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16" creationId="{202F290C-CE6B-157A-4102-CF226E00C2DF}"/>
          </ac:spMkLst>
        </pc:spChg>
        <pc:spChg chg="add del mod">
          <ac:chgData name="Kumaresh Selvakumar" userId="2a1b48795d332c11" providerId="LiveId" clId="{ADE0FC91-8D1A-45F1-96CD-041FF9242218}" dt="2023-10-02T07:57:24.752" v="695" actId="478"/>
          <ac:spMkLst>
            <pc:docMk/>
            <pc:sldMk cId="1052838433" sldId="389"/>
            <ac:spMk id="18" creationId="{1BE6F1EE-E133-FA3D-A190-48261071FB47}"/>
          </ac:spMkLst>
        </pc:spChg>
        <pc:spChg chg="add mod">
          <ac:chgData name="Kumaresh Selvakumar" userId="2a1b48795d332c11" providerId="LiveId" clId="{ADE0FC91-8D1A-45F1-96CD-041FF9242218}" dt="2023-10-02T07:57:25.144" v="696"/>
          <ac:spMkLst>
            <pc:docMk/>
            <pc:sldMk cId="1052838433" sldId="389"/>
            <ac:spMk id="23" creationId="{F8671DE7-019B-6BCF-BAEB-C6AA93193136}"/>
          </ac:spMkLst>
        </pc:spChg>
        <pc:spChg chg="add del mod">
          <ac:chgData name="Kumaresh Selvakumar" userId="2a1b48795d332c11" providerId="LiveId" clId="{ADE0FC91-8D1A-45F1-96CD-041FF9242218}" dt="2023-10-02T13:21:07.744" v="1723" actId="478"/>
          <ac:spMkLst>
            <pc:docMk/>
            <pc:sldMk cId="1052838433" sldId="389"/>
            <ac:spMk id="24" creationId="{3BD80D53-AA5D-D182-DDAE-7293C9D90FE4}"/>
          </ac:spMkLst>
        </pc:spChg>
        <pc:spChg chg="mod">
          <ac:chgData name="Kumaresh Selvakumar" userId="2a1b48795d332c11" providerId="LiveId" clId="{ADE0FC91-8D1A-45F1-96CD-041FF9242218}" dt="2023-10-02T08:09:57.056" v="896" actId="208"/>
          <ac:spMkLst>
            <pc:docMk/>
            <pc:sldMk cId="1052838433" sldId="389"/>
            <ac:spMk id="26" creationId="{5BF8F575-042A-2438-67FE-C84E854C333F}"/>
          </ac:spMkLst>
        </pc:spChg>
        <pc:spChg chg="mod">
          <ac:chgData name="Kumaresh Selvakumar" userId="2a1b48795d332c11" providerId="LiveId" clId="{ADE0FC91-8D1A-45F1-96CD-041FF9242218}" dt="2023-10-02T08:09:59.914" v="897" actId="208"/>
          <ac:spMkLst>
            <pc:docMk/>
            <pc:sldMk cId="1052838433" sldId="389"/>
            <ac:spMk id="27" creationId="{E6C66427-062E-17DF-D36A-4DC127CF094E}"/>
          </ac:spMkLst>
        </pc:s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6" creationId="{546699EB-69D9-79F1-789C-49D93A30F8AC}"/>
          </ac:grpSpMkLst>
        </pc:gr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28" creationId="{BFB720B6-0094-DA1F-7B09-3C8256246105}"/>
          </ac:grpSpMkLst>
        </pc:grpChg>
        <pc:picChg chg="mod">
          <ac:chgData name="Kumaresh Selvakumar" userId="2a1b48795d332c11" providerId="LiveId" clId="{ADE0FC91-8D1A-45F1-96CD-041FF9242218}" dt="2023-10-02T07:59:18.431" v="718" actId="1036"/>
          <ac:picMkLst>
            <pc:docMk/>
            <pc:sldMk cId="1052838433" sldId="389"/>
            <ac:picMk id="17" creationId="{E4A02DA0-7C1D-ACF0-7BDE-F6DFA5A92BBB}"/>
          </ac:picMkLst>
        </pc:picChg>
      </pc:sldChg>
      <pc:sldChg chg="addSp delSp modSp add del mod">
        <pc:chgData name="Kumaresh Selvakumar" userId="2a1b48795d332c11" providerId="LiveId" clId="{ADE0FC91-8D1A-45F1-96CD-041FF9242218}" dt="2023-10-02T13:15:04.120" v="1721" actId="47"/>
        <pc:sldMkLst>
          <pc:docMk/>
          <pc:sldMk cId="3062638765" sldId="390"/>
        </pc:sldMkLst>
        <pc:spChg chg="del">
          <ac:chgData name="Kumaresh Selvakumar" userId="2a1b48795d332c11" providerId="LiveId" clId="{ADE0FC91-8D1A-45F1-96CD-041FF9242218}" dt="2023-10-02T07:59:49.146" v="729" actId="478"/>
          <ac:spMkLst>
            <pc:docMk/>
            <pc:sldMk cId="3062638765" sldId="390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9:51.814" v="730" actId="478"/>
          <ac:spMkLst>
            <pc:docMk/>
            <pc:sldMk cId="3062638765" sldId="390"/>
            <ac:spMk id="6" creationId="{D273DB8A-05A6-E8D4-6B63-8035D6D69B12}"/>
          </ac:spMkLst>
        </pc:spChg>
        <pc:spChg chg="add del mod">
          <ac:chgData name="Kumaresh Selvakumar" userId="2a1b48795d332c11" providerId="LiveId" clId="{ADE0FC91-8D1A-45F1-96CD-041FF9242218}" dt="2023-10-02T08:00:00.281" v="737"/>
          <ac:spMkLst>
            <pc:docMk/>
            <pc:sldMk cId="3062638765" sldId="390"/>
            <ac:spMk id="7" creationId="{6F76176C-C28C-A62A-B0F2-984F45A176E4}"/>
          </ac:spMkLst>
        </pc:spChg>
        <pc:picChg chg="mod">
          <ac:chgData name="Kumaresh Selvakumar" userId="2a1b48795d332c11" providerId="LiveId" clId="{ADE0FC91-8D1A-45F1-96CD-041FF9242218}" dt="2023-10-02T08:00:05.155" v="739" actId="1076"/>
          <ac:picMkLst>
            <pc:docMk/>
            <pc:sldMk cId="3062638765" sldId="390"/>
            <ac:picMk id="4" creationId="{C7D52920-019D-A29D-4DD2-D46473AD8A91}"/>
          </ac:picMkLst>
        </pc:picChg>
      </pc:sldChg>
      <pc:sldChg chg="addSp delSp modSp add mod">
        <pc:chgData name="Kumaresh Selvakumar" userId="2a1b48795d332c11" providerId="LiveId" clId="{ADE0FC91-8D1A-45F1-96CD-041FF9242218}" dt="2023-10-02T08:06:06.283" v="864" actId="2085"/>
        <pc:sldMkLst>
          <pc:docMk/>
          <pc:sldMk cId="1448629673" sldId="391"/>
        </pc:sldMkLst>
        <pc:spChg chg="add del mod">
          <ac:chgData name="Kumaresh Selvakumar" userId="2a1b48795d332c11" providerId="LiveId" clId="{ADE0FC91-8D1A-45F1-96CD-041FF9242218}" dt="2023-10-02T08:02:09.543" v="767" actId="478"/>
          <ac:spMkLst>
            <pc:docMk/>
            <pc:sldMk cId="1448629673" sldId="391"/>
            <ac:spMk id="3" creationId="{BB03B65E-05EB-EBC4-7A00-E17755284F7B}"/>
          </ac:spMkLst>
        </pc:spChg>
        <pc:spChg chg="add mod">
          <ac:chgData name="Kumaresh Selvakumar" userId="2a1b48795d332c11" providerId="LiveId" clId="{ADE0FC91-8D1A-45F1-96CD-041FF9242218}" dt="2023-10-02T08:02:10.282" v="768"/>
          <ac:spMkLst>
            <pc:docMk/>
            <pc:sldMk cId="1448629673" sldId="391"/>
            <ac:spMk id="4" creationId="{9986F039-BF27-70E4-D52D-E7842A8AAF1D}"/>
          </ac:spMkLst>
        </pc:spChg>
        <pc:spChg chg="del">
          <ac:chgData name="Kumaresh Selvakumar" userId="2a1b48795d332c11" providerId="LiveId" clId="{ADE0FC91-8D1A-45F1-96CD-041FF9242218}" dt="2023-10-02T08:02:06.157" v="766" actId="478"/>
          <ac:spMkLst>
            <pc:docMk/>
            <pc:sldMk cId="1448629673" sldId="39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3:15.826" v="827" actId="1036"/>
          <ac:spMkLst>
            <pc:docMk/>
            <pc:sldMk cId="1448629673" sldId="39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5:22.201" v="838" actId="207"/>
          <ac:spMkLst>
            <pc:docMk/>
            <pc:sldMk cId="1448629673" sldId="391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06:06.283" v="864" actId="2085"/>
          <ac:spMkLst>
            <pc:docMk/>
            <pc:sldMk cId="1448629673" sldId="391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10" creationId="{58D959EA-D8E3-086A-E24D-9AF3C2129978}"/>
          </ac:grpSpMkLst>
        </pc:grpChg>
        <pc:grpChg chg="del">
          <ac:chgData name="Kumaresh Selvakumar" userId="2a1b48795d332c11" providerId="LiveId" clId="{ADE0FC91-8D1A-45F1-96CD-041FF9242218}" dt="2023-10-02T08:03:48.206" v="828" actId="478"/>
          <ac:grpSpMkLst>
            <pc:docMk/>
            <pc:sldMk cId="1448629673" sldId="391"/>
            <ac:grpSpMk id="58" creationId="{E89570DC-B3D7-6F2B-00D2-F99C02B668AB}"/>
          </ac:grpSpMkLst>
        </pc:gr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5:31.808" v="862" actId="1038"/>
          <ac:grpSpMkLst>
            <pc:docMk/>
            <pc:sldMk cId="1448629673" sldId="39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2:57.729" v="775" actId="1076"/>
          <ac:picMkLst>
            <pc:docMk/>
            <pc:sldMk cId="1448629673" sldId="391"/>
            <ac:picMk id="5" creationId="{C8BB83AB-E365-E957-34DB-A1FA72E8D5E1}"/>
          </ac:picMkLst>
        </pc:picChg>
        <pc:picChg chg="mod">
          <ac:chgData name="Kumaresh Selvakumar" userId="2a1b48795d332c11" providerId="LiveId" clId="{ADE0FC91-8D1A-45F1-96CD-041FF9242218}" dt="2023-10-02T08:02:45.386" v="772" actId="1076"/>
          <ac:picMkLst>
            <pc:docMk/>
            <pc:sldMk cId="1448629673" sldId="391"/>
            <ac:picMk id="43" creationId="{0D7ABD29-5328-8854-3D68-181BAD4AB184}"/>
          </ac:picMkLst>
        </pc:picChg>
        <pc:cxnChg chg="add mod">
          <ac:chgData name="Kumaresh Selvakumar" userId="2a1b48795d332c11" providerId="LiveId" clId="{ADE0FC91-8D1A-45F1-96CD-041FF9242218}" dt="2023-10-02T08:03:59.345" v="830" actId="14100"/>
          <ac:cxnSpMkLst>
            <pc:docMk/>
            <pc:sldMk cId="1448629673" sldId="391"/>
            <ac:cxnSpMk id="6" creationId="{EBB982CB-CB92-49B9-6475-247056022D41}"/>
          </ac:cxnSpMkLst>
        </pc:cxnChg>
        <pc:cxnChg chg="add mod">
          <ac:chgData name="Kumaresh Selvakumar" userId="2a1b48795d332c11" providerId="LiveId" clId="{ADE0FC91-8D1A-45F1-96CD-041FF9242218}" dt="2023-10-02T08:05:09.311" v="837" actId="14100"/>
          <ac:cxnSpMkLst>
            <pc:docMk/>
            <pc:sldMk cId="1448629673" sldId="391"/>
            <ac:cxnSpMk id="7" creationId="{831CCBCD-2BC3-710E-058E-F7BCB0A493D8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3" creationId="{5E93D05E-4A5D-810B-56D9-37D3AE8DE525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07:01.995" v="1708" actId="478"/>
        <pc:sldMkLst>
          <pc:docMk/>
          <pc:sldMk cId="194795495" sldId="392"/>
        </pc:sldMkLst>
        <pc:spChg chg="add del mod">
          <ac:chgData name="Kumaresh Selvakumar" userId="2a1b48795d332c11" providerId="LiveId" clId="{ADE0FC91-8D1A-45F1-96CD-041FF9242218}" dt="2023-10-02T08:27:30.890" v="901" actId="478"/>
          <ac:spMkLst>
            <pc:docMk/>
            <pc:sldMk cId="194795495" sldId="392"/>
            <ac:spMk id="3" creationId="{779CC618-31D7-12CE-F186-7889007D3BF8}"/>
          </ac:spMkLst>
        </pc:spChg>
        <pc:spChg chg="add mod">
          <ac:chgData name="Kumaresh Selvakumar" userId="2a1b48795d332c11" providerId="LiveId" clId="{ADE0FC91-8D1A-45F1-96CD-041FF9242218}" dt="2023-10-02T08:27:31.299" v="902"/>
          <ac:spMkLst>
            <pc:docMk/>
            <pc:sldMk cId="194795495" sldId="392"/>
            <ac:spMk id="4" creationId="{A470D6FB-EDD9-9B17-BED2-A5A5DD150F26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7" creationId="{1AAE006D-0A6A-A47E-5951-382FAE9C50EA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8" creationId="{ADBF5CD4-250C-8EB9-42CB-6046C89D7432}"/>
          </ac:spMkLst>
        </pc:spChg>
        <pc:spChg chg="del">
          <ac:chgData name="Kumaresh Selvakumar" userId="2a1b48795d332c11" providerId="LiveId" clId="{ADE0FC91-8D1A-45F1-96CD-041FF9242218}" dt="2023-10-02T08:27:27.685" v="900" actId="478"/>
          <ac:spMkLst>
            <pc:docMk/>
            <pc:sldMk cId="194795495" sldId="392"/>
            <ac:spMk id="20" creationId="{90AE7780-4467-7F28-B0E7-584A2DF3FB49}"/>
          </ac:spMkLst>
        </pc:spChg>
        <pc:spChg chg="add del mod">
          <ac:chgData name="Kumaresh Selvakumar" userId="2a1b48795d332c11" providerId="LiveId" clId="{ADE0FC91-8D1A-45F1-96CD-041FF9242218}" dt="2023-10-02T13:07:01.995" v="1708" actId="478"/>
          <ac:spMkLst>
            <pc:docMk/>
            <pc:sldMk cId="194795495" sldId="392"/>
            <ac:spMk id="22" creationId="{212BA388-B94F-B7CD-5FF2-D5FCEF88F92A}"/>
          </ac:spMkLst>
        </pc:spChg>
        <pc:spChg chg="mod">
          <ac:chgData name="Kumaresh Selvakumar" userId="2a1b48795d332c11" providerId="LiveId" clId="{ADE0FC91-8D1A-45F1-96CD-041FF9242218}" dt="2023-10-02T08:33:50.402" v="1054" actId="1035"/>
          <ac:spMkLst>
            <pc:docMk/>
            <pc:sldMk cId="194795495" sldId="392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28:26.858" v="926" actId="1076"/>
          <ac:spMkLst>
            <pc:docMk/>
            <pc:sldMk cId="194795495" sldId="392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34:03.191" v="1066" actId="1036"/>
          <ac:grpSpMkLst>
            <pc:docMk/>
            <pc:sldMk cId="194795495" sldId="392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27:44.839" v="904" actId="1076"/>
          <ac:picMkLst>
            <pc:docMk/>
            <pc:sldMk cId="194795495" sldId="392"/>
            <ac:picMk id="6" creationId="{E955D640-1C1F-F85D-2161-6099BC42A6F2}"/>
          </ac:picMkLst>
        </pc:picChg>
        <pc:picChg chg="mod">
          <ac:chgData name="Kumaresh Selvakumar" userId="2a1b48795d332c11" providerId="LiveId" clId="{ADE0FC91-8D1A-45F1-96CD-041FF9242218}" dt="2023-10-02T08:27:47.210" v="905" actId="1076"/>
          <ac:picMkLst>
            <pc:docMk/>
            <pc:sldMk cId="194795495" sldId="392"/>
            <ac:picMk id="43" creationId="{0D7ABD29-5328-8854-3D68-181BAD4AB184}"/>
          </ac:picMkLst>
        </pc:picChg>
        <pc:cxnChg chg="add del mod">
          <ac:chgData name="Kumaresh Selvakumar" userId="2a1b48795d332c11" providerId="LiveId" clId="{ADE0FC91-8D1A-45F1-96CD-041FF9242218}" dt="2023-10-02T13:05:31.819" v="1675" actId="478"/>
          <ac:cxnSpMkLst>
            <pc:docMk/>
            <pc:sldMk cId="194795495" sldId="392"/>
            <ac:cxnSpMk id="5" creationId="{5E4EB309-F6FC-3B78-1A57-18FF07B60ABC}"/>
          </ac:cxnSpMkLst>
        </pc:cxnChg>
        <pc:cxnChg chg="mod">
          <ac:chgData name="Kumaresh Selvakumar" userId="2a1b48795d332c11" providerId="LiveId" clId="{ADE0FC91-8D1A-45F1-96CD-041FF9242218}" dt="2023-10-02T13:05:56.905" v="1705" actId="1036"/>
          <ac:cxnSpMkLst>
            <pc:docMk/>
            <pc:sldMk cId="194795495" sldId="392"/>
            <ac:cxnSpMk id="46" creationId="{CA2608AC-85D2-0A04-0B19-A5189385392F}"/>
          </ac:cxnSpMkLst>
        </pc:cxnChg>
        <pc:cxnChg chg="mod">
          <ac:chgData name="Kumaresh Selvakumar" userId="2a1b48795d332c11" providerId="LiveId" clId="{ADE0FC91-8D1A-45F1-96CD-041FF9242218}" dt="2023-10-02T08:29:06.224" v="940" actId="14100"/>
          <ac:cxnSpMkLst>
            <pc:docMk/>
            <pc:sldMk cId="194795495" sldId="392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29:12.275" v="950" actId="1037"/>
          <ac:cxnSpMkLst>
            <pc:docMk/>
            <pc:sldMk cId="194795495" sldId="392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22:07.670" v="1724" actId="478"/>
        <pc:sldMkLst>
          <pc:docMk/>
          <pc:sldMk cId="3878923977" sldId="393"/>
        </pc:sldMkLst>
        <pc:spChg chg="mod">
          <ac:chgData name="Kumaresh Selvakumar" userId="2a1b48795d332c11" providerId="LiveId" clId="{ADE0FC91-8D1A-45F1-96CD-041FF9242218}" dt="2023-10-02T08:33:34.705" v="1033" actId="1076"/>
          <ac:spMkLst>
            <pc:docMk/>
            <pc:sldMk cId="3878923977" sldId="393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3:12.712" v="1018" actId="1076"/>
          <ac:spMkLst>
            <pc:docMk/>
            <pc:sldMk cId="3878923977" sldId="393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16.752" v="975" actId="478"/>
          <ac:spMkLst>
            <pc:docMk/>
            <pc:sldMk cId="3878923977" sldId="393"/>
            <ac:spMk id="6" creationId="{68A1D435-C31B-E374-5A66-C11E20F90ECA}"/>
          </ac:spMkLst>
        </pc:spChg>
        <pc:spChg chg="add mod">
          <ac:chgData name="Kumaresh Selvakumar" userId="2a1b48795d332c11" providerId="LiveId" clId="{ADE0FC91-8D1A-45F1-96CD-041FF9242218}" dt="2023-10-02T08:32:17.256" v="976"/>
          <ac:spMkLst>
            <pc:docMk/>
            <pc:sldMk cId="3878923977" sldId="393"/>
            <ac:spMk id="7" creationId="{E5039C8B-B149-F150-4CD3-F6181DB4BA9D}"/>
          </ac:spMkLst>
        </pc:spChg>
        <pc:spChg chg="add mod">
          <ac:chgData name="Kumaresh Selvakumar" userId="2a1b48795d332c11" providerId="LiveId" clId="{ADE0FC91-8D1A-45F1-96CD-041FF9242218}" dt="2023-10-02T08:35:10.595" v="1076" actId="1076"/>
          <ac:spMkLst>
            <pc:docMk/>
            <pc:sldMk cId="3878923977" sldId="393"/>
            <ac:spMk id="8" creationId="{8F0C6D21-41D7-D8F7-C00A-641FD978125D}"/>
          </ac:spMkLst>
        </pc:spChg>
        <pc:spChg chg="add del mod">
          <ac:chgData name="Kumaresh Selvakumar" userId="2a1b48795d332c11" providerId="LiveId" clId="{ADE0FC91-8D1A-45F1-96CD-041FF9242218}" dt="2023-10-02T13:22:07.670" v="1724" actId="478"/>
          <ac:spMkLst>
            <pc:docMk/>
            <pc:sldMk cId="3878923977" sldId="393"/>
            <ac:spMk id="9" creationId="{B643827A-9A83-8929-26C2-28522CFA5FE6}"/>
          </ac:spMkLst>
        </pc:spChg>
        <pc:spChg chg="add mod">
          <ac:chgData name="Kumaresh Selvakumar" userId="2a1b48795d332c11" providerId="LiveId" clId="{ADE0FC91-8D1A-45F1-96CD-041FF9242218}" dt="2023-10-02T13:07:59.668" v="1718" actId="1036"/>
          <ac:spMkLst>
            <pc:docMk/>
            <pc:sldMk cId="3878923977" sldId="393"/>
            <ac:spMk id="10" creationId="{61CD0D44-32A9-5682-6C84-45A64345BB57}"/>
          </ac:spMkLst>
        </pc:spChg>
        <pc:spChg chg="del">
          <ac:chgData name="Kumaresh Selvakumar" userId="2a1b48795d332c11" providerId="LiveId" clId="{ADE0FC91-8D1A-45F1-96CD-041FF9242218}" dt="2023-10-02T08:32:14.188" v="974" actId="478"/>
          <ac:spMkLst>
            <pc:docMk/>
            <pc:sldMk cId="3878923977" sldId="393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3:28.233" v="1021" actId="1076"/>
          <ac:spMkLst>
            <pc:docMk/>
            <pc:sldMk cId="3878923977" sldId="393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7:53.691" v="1711" actId="208"/>
          <ac:spMkLst>
            <pc:docMk/>
            <pc:sldMk cId="3878923977" sldId="393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34:24.230" v="1074" actId="1035"/>
          <ac:spMkLst>
            <pc:docMk/>
            <pc:sldMk cId="3878923977" sldId="393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28.233" v="1021" actId="1076"/>
          <ac:grpSpMkLst>
            <pc:docMk/>
            <pc:sldMk cId="3878923977" sldId="393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3:31.675" v="1032" actId="1036"/>
          <ac:picMkLst>
            <pc:docMk/>
            <pc:sldMk cId="3878923977" sldId="393"/>
            <ac:picMk id="3" creationId="{BEE925AC-E072-271C-4363-E89C6197ECB5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13:08:09.483" v="1720" actId="1076"/>
        <pc:sldMkLst>
          <pc:docMk/>
          <pc:sldMk cId="2216074041" sldId="394"/>
        </pc:sldMkLst>
        <pc:spChg chg="mod">
          <ac:chgData name="Kumaresh Selvakumar" userId="2a1b48795d332c11" providerId="LiveId" clId="{ADE0FC91-8D1A-45F1-96CD-041FF9242218}" dt="2023-10-02T08:37:04.952" v="1080" actId="1076"/>
          <ac:spMkLst>
            <pc:docMk/>
            <pc:sldMk cId="2216074041" sldId="394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7:20.301" v="1115" actId="1036"/>
          <ac:spMkLst>
            <pc:docMk/>
            <pc:sldMk cId="2216074041" sldId="394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37.276" v="978" actId="478"/>
          <ac:spMkLst>
            <pc:docMk/>
            <pc:sldMk cId="2216074041" sldId="394"/>
            <ac:spMk id="6" creationId="{1CFC1B25-31A8-3B70-5C50-2823A3FB9166}"/>
          </ac:spMkLst>
        </pc:spChg>
        <pc:spChg chg="add mod">
          <ac:chgData name="Kumaresh Selvakumar" userId="2a1b48795d332c11" providerId="LiveId" clId="{ADE0FC91-8D1A-45F1-96CD-041FF9242218}" dt="2023-10-02T08:32:37.984" v="979"/>
          <ac:spMkLst>
            <pc:docMk/>
            <pc:sldMk cId="2216074041" sldId="394"/>
            <ac:spMk id="8" creationId="{80159CB1-8CAD-41D3-DB02-516C50961AA5}"/>
          </ac:spMkLst>
        </pc:spChg>
        <pc:spChg chg="add mod">
          <ac:chgData name="Kumaresh Selvakumar" userId="2a1b48795d332c11" providerId="LiveId" clId="{ADE0FC91-8D1A-45F1-96CD-041FF9242218}" dt="2023-10-02T13:08:09.483" v="1720" actId="1076"/>
          <ac:spMkLst>
            <pc:docMk/>
            <pc:sldMk cId="2216074041" sldId="394"/>
            <ac:spMk id="10" creationId="{AF37821A-1E8C-5B1D-F949-DC69130A81EB}"/>
          </ac:spMkLst>
        </pc:spChg>
        <pc:spChg chg="del">
          <ac:chgData name="Kumaresh Selvakumar" userId="2a1b48795d332c11" providerId="LiveId" clId="{ADE0FC91-8D1A-45F1-96CD-041FF9242218}" dt="2023-10-02T08:32:34.424" v="977" actId="478"/>
          <ac:spMkLst>
            <pc:docMk/>
            <pc:sldMk cId="2216074041" sldId="394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7:01.226" v="1079" actId="1076"/>
          <ac:spMkLst>
            <pc:docMk/>
            <pc:sldMk cId="2216074041" sldId="394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08:39:29.099" v="1119"/>
          <ac:spMkLst>
            <pc:docMk/>
            <pc:sldMk cId="2216074041" sldId="394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7:01.226" v="1079" actId="1076"/>
          <ac:grpSpMkLst>
            <pc:docMk/>
            <pc:sldMk cId="2216074041" sldId="394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7:23.380" v="1116" actId="1076"/>
          <ac:picMkLst>
            <pc:docMk/>
            <pc:sldMk cId="2216074041" sldId="394"/>
            <ac:picMk id="5" creationId="{13A1E597-4E69-9267-DCF5-35DFEF4CF3D6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7" creationId="{FF0D42EC-0A87-2BD4-3377-2F63B67FDBB5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9" creationId="{F8F1B5FB-7FDD-A895-29A2-1E1BC88AE69E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11" creationId="{279C67EB-0B2E-0886-E851-7C6A5EB74FF4}"/>
          </ac:picMkLst>
        </pc:pic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3" creationId="{C1D6EEEF-75DA-9F68-B26F-1137E16318CB}"/>
          </ac:cxnSpMkLst>
        </pc:cxn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4" creationId="{49B18875-EF08-0345-74C5-8A8291FC346B}"/>
          </ac:cxnSpMkLst>
        </pc:cxnChg>
      </pc:sldChg>
      <pc:sldChg chg="addSp delSp modSp add mod">
        <pc:chgData name="Kumaresh Selvakumar" userId="2a1b48795d332c11" providerId="LiveId" clId="{ADE0FC91-8D1A-45F1-96CD-041FF9242218}" dt="2023-10-02T08:39:47.199" v="1147" actId="1036"/>
        <pc:sldMkLst>
          <pc:docMk/>
          <pc:sldMk cId="3661919582" sldId="395"/>
        </pc:sldMkLst>
        <pc:spChg chg="del">
          <ac:chgData name="Kumaresh Selvakumar" userId="2a1b48795d332c11" providerId="LiveId" clId="{ADE0FC91-8D1A-45F1-96CD-041FF9242218}" dt="2023-10-02T08:32:44.484" v="980" actId="478"/>
          <ac:spMkLst>
            <pc:docMk/>
            <pc:sldMk cId="3661919582" sldId="39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08:39:47.199" v="1147" actId="1036"/>
          <ac:spMkLst>
            <pc:docMk/>
            <pc:sldMk cId="3661919582" sldId="395"/>
            <ac:spMk id="5" creationId="{D513FD85-8D89-4B6F-F0D3-E66D4AFEE00C}"/>
          </ac:spMkLst>
        </pc:spChg>
        <pc:spChg chg="add del mod">
          <ac:chgData name="Kumaresh Selvakumar" userId="2a1b48795d332c11" providerId="LiveId" clId="{ADE0FC91-8D1A-45F1-96CD-041FF9242218}" dt="2023-10-02T08:32:47.950" v="981" actId="478"/>
          <ac:spMkLst>
            <pc:docMk/>
            <pc:sldMk cId="3661919582" sldId="395"/>
            <ac:spMk id="9" creationId="{9768C507-6463-7CC4-B48E-5794C99EB086}"/>
          </ac:spMkLst>
        </pc:spChg>
        <pc:spChg chg="add mod">
          <ac:chgData name="Kumaresh Selvakumar" userId="2a1b48795d332c11" providerId="LiveId" clId="{ADE0FC91-8D1A-45F1-96CD-041FF9242218}" dt="2023-10-02T08:32:58.058" v="1017" actId="20577"/>
          <ac:spMkLst>
            <pc:docMk/>
            <pc:sldMk cId="3661919582" sldId="395"/>
            <ac:spMk id="10" creationId="{6AF29B66-66F1-1910-95DD-6053DD255C39}"/>
          </ac:spMkLst>
        </pc:spChg>
        <pc:spChg chg="mod">
          <ac:chgData name="Kumaresh Selvakumar" userId="2a1b48795d332c11" providerId="LiveId" clId="{ADE0FC91-8D1A-45F1-96CD-041FF9242218}" dt="2023-10-02T08:39:32.292" v="1120"/>
          <ac:spMkLst>
            <pc:docMk/>
            <pc:sldMk cId="3661919582" sldId="395"/>
            <ac:spMk id="16" creationId="{997B9144-3670-9D18-BB1E-AFA9F853D3BB}"/>
          </ac:spMkLst>
        </pc:spChg>
        <pc:grpChg chg="mod">
          <ac:chgData name="Kumaresh Selvakumar" userId="2a1b48795d332c11" providerId="LiveId" clId="{ADE0FC91-8D1A-45F1-96CD-041FF9242218}" dt="2023-10-02T08:39:47.199" v="1147" actId="1036"/>
          <ac:grpSpMkLst>
            <pc:docMk/>
            <pc:sldMk cId="3661919582" sldId="395"/>
            <ac:grpSpMk id="6" creationId="{DCE275FC-F2B9-2A9B-A4E3-4990659EB7D8}"/>
          </ac:grpSpMkLst>
        </pc:grpChg>
        <pc:picChg chg="mod">
          <ac:chgData name="Kumaresh Selvakumar" userId="2a1b48795d332c11" providerId="LiveId" clId="{ADE0FC91-8D1A-45F1-96CD-041FF9242218}" dt="2023-10-02T08:39:41.199" v="1130" actId="1076"/>
          <ac:picMkLst>
            <pc:docMk/>
            <pc:sldMk cId="3661919582" sldId="395"/>
            <ac:picMk id="3" creationId="{841ECF62-D1F2-3F6F-B164-6653BEAD6B55}"/>
          </ac:picMkLst>
        </pc:picChg>
      </pc:sldChg>
      <pc:sldChg chg="add del">
        <pc:chgData name="Kumaresh Selvakumar" userId="2a1b48795d332c11" providerId="LiveId" clId="{ADE0FC91-8D1A-45F1-96CD-041FF9242218}" dt="2023-10-02T13:39:38.792" v="1726" actId="47"/>
        <pc:sldMkLst>
          <pc:docMk/>
          <pc:sldMk cId="3879578633" sldId="396"/>
        </pc:sldMkLst>
      </pc:sldChg>
      <pc:sldChg chg="new del">
        <pc:chgData name="Kumaresh Selvakumar" userId="2a1b48795d332c11" providerId="LiveId" clId="{ADE0FC91-8D1A-45F1-96CD-041FF9242218}" dt="2023-10-02T11:22:56.640" v="1514" actId="47"/>
        <pc:sldMkLst>
          <pc:docMk/>
          <pc:sldMk cId="1352692762" sldId="397"/>
        </pc:sldMkLst>
      </pc:sldChg>
      <pc:sldChg chg="addSp modSp add mod">
        <pc:chgData name="Kumaresh Selvakumar" userId="2a1b48795d332c11" providerId="LiveId" clId="{ADE0FC91-8D1A-45F1-96CD-041FF9242218}" dt="2023-10-02T11:25:53.665" v="1592" actId="1076"/>
        <pc:sldMkLst>
          <pc:docMk/>
          <pc:sldMk cId="321505037" sldId="398"/>
        </pc:sldMkLst>
        <pc:spChg chg="add mod">
          <ac:chgData name="Kumaresh Selvakumar" userId="2a1b48795d332c11" providerId="LiveId" clId="{ADE0FC91-8D1A-45F1-96CD-041FF9242218}" dt="2023-10-02T11:25:53.665" v="1592" actId="1076"/>
          <ac:spMkLst>
            <pc:docMk/>
            <pc:sldMk cId="321505037" sldId="398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1:25:48.823" v="1591" actId="20577"/>
          <ac:spMkLst>
            <pc:docMk/>
            <pc:sldMk cId="321505037" sldId="398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1:23:02.671" v="1520" actId="20577"/>
          <ac:spMkLst>
            <pc:docMk/>
            <pc:sldMk cId="321505037" sldId="398"/>
            <ac:spMk id="4" creationId="{AC449E0E-12DD-BAA3-D40F-834B8CC7E999}"/>
          </ac:spMkLst>
        </pc:spChg>
      </pc:sldChg>
      <pc:sldChg chg="add del">
        <pc:chgData name="Kumaresh Selvakumar" userId="2a1b48795d332c11" providerId="LiveId" clId="{ADE0FC91-8D1A-45F1-96CD-041FF9242218}" dt="2023-10-02T11:26:03.911" v="1593" actId="47"/>
        <pc:sldMkLst>
          <pc:docMk/>
          <pc:sldMk cId="2881463151" sldId="399"/>
        </pc:sldMkLst>
      </pc:sldChg>
      <pc:sldChg chg="modSp add mod ord">
        <pc:chgData name="Kumaresh Selvakumar" userId="2a1b48795d332c11" providerId="LiveId" clId="{ADE0FC91-8D1A-45F1-96CD-041FF9242218}" dt="2023-10-02T13:44:29.978" v="1930" actId="20577"/>
        <pc:sldMkLst>
          <pc:docMk/>
          <pc:sldMk cId="3828518238" sldId="399"/>
        </pc:sldMkLst>
        <pc:spChg chg="mod">
          <ac:chgData name="Kumaresh Selvakumar" userId="2a1b48795d332c11" providerId="LiveId" clId="{ADE0FC91-8D1A-45F1-96CD-041FF9242218}" dt="2023-10-02T13:44:23.668" v="1928" actId="1076"/>
          <ac:spMkLst>
            <pc:docMk/>
            <pc:sldMk cId="3828518238" sldId="399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3:44:29.978" v="1930" actId="20577"/>
          <ac:spMkLst>
            <pc:docMk/>
            <pc:sldMk cId="3828518238" sldId="399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3:39:58.482" v="1730" actId="20577"/>
          <ac:spMkLst>
            <pc:docMk/>
            <pc:sldMk cId="3828518238" sldId="399"/>
            <ac:spMk id="4" creationId="{AC449E0E-12DD-BAA3-D40F-834B8CC7E999}"/>
          </ac:spMkLst>
        </pc:spChg>
        <pc:grpChg chg="mod">
          <ac:chgData name="Kumaresh Selvakumar" userId="2a1b48795d332c11" providerId="LiveId" clId="{ADE0FC91-8D1A-45F1-96CD-041FF9242218}" dt="2023-10-02T13:44:15.877" v="1926" actId="1076"/>
          <ac:grpSpMkLst>
            <pc:docMk/>
            <pc:sldMk cId="3828518238" sldId="399"/>
            <ac:grpSpMk id="8" creationId="{0B9D5AF0-E05A-46F8-BE2A-E11FEC8EDA33}"/>
          </ac:grpSpMkLst>
        </pc:grpChg>
      </pc:sldChg>
      <pc:sldChg chg="add del">
        <pc:chgData name="Kumaresh Selvakumar" userId="2a1b48795d332c11" providerId="LiveId" clId="{ADE0FC91-8D1A-45F1-96CD-041FF9242218}" dt="2023-10-02T11:24:20.813" v="1566"/>
        <pc:sldMkLst>
          <pc:docMk/>
          <pc:sldMk cId="3854206277" sldId="400"/>
        </pc:sldMkLst>
      </pc:sldChg>
    </pc:docChg>
  </pc:docChgLst>
  <pc:docChgLst>
    <pc:chgData name="Kumaresh Selvakumar" userId="2a1b48795d332c11" providerId="LiveId" clId="{9D460087-3C01-44F6-B826-79B306CB0834}"/>
    <pc:docChg chg="undo custSel addSld delSld modSld sldOrd">
      <pc:chgData name="Kumaresh Selvakumar" userId="2a1b48795d332c11" providerId="LiveId" clId="{9D460087-3C01-44F6-B826-79B306CB0834}" dt="2023-09-26T01:31:12.417" v="1671" actId="1036"/>
      <pc:docMkLst>
        <pc:docMk/>
      </pc:docMkLst>
      <pc:sldChg chg="modSp mod">
        <pc:chgData name="Kumaresh Selvakumar" userId="2a1b48795d332c11" providerId="LiveId" clId="{9D460087-3C01-44F6-B826-79B306CB0834}" dt="2023-09-24T07:46:05.166" v="74" actId="1036"/>
        <pc:sldMkLst>
          <pc:docMk/>
          <pc:sldMk cId="0" sldId="256"/>
        </pc:sldMkLst>
        <pc:spChg chg="mod">
          <ac:chgData name="Kumaresh Selvakumar" userId="2a1b48795d332c11" providerId="LiveId" clId="{9D460087-3C01-44F6-B826-79B306CB0834}" dt="2023-09-24T07:46:05.166" v="74" actId="1036"/>
          <ac:spMkLst>
            <pc:docMk/>
            <pc:sldMk cId="0" sldId="256"/>
            <ac:spMk id="10244" creationId="{A63ADEDA-C092-4F4A-B01C-DC578221CC0F}"/>
          </ac:spMkLst>
        </pc:spChg>
      </pc:sldChg>
      <pc:sldChg chg="addSp delSp modSp add mod delAnim">
        <pc:chgData name="Kumaresh Selvakumar" userId="2a1b48795d332c11" providerId="LiveId" clId="{9D460087-3C01-44F6-B826-79B306CB0834}" dt="2023-09-26T01:29:50.806" v="1670" actId="1036"/>
        <pc:sldMkLst>
          <pc:docMk/>
          <pc:sldMk cId="425774667" sldId="261"/>
        </pc:sldMkLst>
        <pc:spChg chg="add mod">
          <ac:chgData name="Kumaresh Selvakumar" userId="2a1b48795d332c11" providerId="LiveId" clId="{9D460087-3C01-44F6-B826-79B306CB0834}" dt="2023-09-24T09:02:32.239" v="1422"/>
          <ac:spMkLst>
            <pc:docMk/>
            <pc:sldMk cId="425774667" sldId="261"/>
            <ac:spMk id="2" creationId="{6BD96227-9F70-1F49-3158-34A80E6853F9}"/>
          </ac:spMkLst>
        </pc:spChg>
        <pc:spChg chg="add del mod">
          <ac:chgData name="Kumaresh Selvakumar" userId="2a1b48795d332c11" providerId="LiveId" clId="{9D460087-3C01-44F6-B826-79B306CB0834}" dt="2023-09-24T09:02:24.883" v="1421" actId="478"/>
          <ac:spMkLst>
            <pc:docMk/>
            <pc:sldMk cId="425774667" sldId="261"/>
            <ac:spMk id="4" creationId="{EA10CDFA-A638-7432-4BAE-C87C55140D92}"/>
          </ac:spMkLst>
        </pc:spChg>
        <pc:spChg chg="del mod">
          <ac:chgData name="Kumaresh Selvakumar" userId="2a1b48795d332c11" providerId="LiveId" clId="{9D460087-3C01-44F6-B826-79B306CB0834}" dt="2023-09-24T09:02:22.558" v="1419" actId="478"/>
          <ac:spMkLst>
            <pc:docMk/>
            <pc:sldMk cId="425774667" sldId="261"/>
            <ac:spMk id="5" creationId="{2DDDBE88-4DE8-9015-85EF-EDB5D290A218}"/>
          </ac:spMkLst>
        </pc:spChg>
        <pc:spChg chg="add mod">
          <ac:chgData name="Kumaresh Selvakumar" userId="2a1b48795d332c11" providerId="LiveId" clId="{9D460087-3C01-44F6-B826-79B306CB0834}" dt="2023-09-24T09:04:32.100" v="1436" actId="207"/>
          <ac:spMkLst>
            <pc:docMk/>
            <pc:sldMk cId="425774667" sldId="261"/>
            <ac:spMk id="7" creationId="{566695A0-7126-3660-3A01-B13B64C4DEE7}"/>
          </ac:spMkLst>
        </pc:spChg>
        <pc:spChg chg="mod">
          <ac:chgData name="Kumaresh Selvakumar" userId="2a1b48795d332c11" providerId="LiveId" clId="{9D460087-3C01-44F6-B826-79B306CB0834}" dt="2023-09-24T09:32:29.177" v="1668" actId="1076"/>
          <ac:spMkLst>
            <pc:docMk/>
            <pc:sldMk cId="425774667" sldId="261"/>
            <ac:spMk id="24" creationId="{58308320-4E37-D911-6CC9-7A1CA763BB79}"/>
          </ac:spMkLst>
        </pc:spChg>
        <pc:spChg chg="mod">
          <ac:chgData name="Kumaresh Selvakumar" userId="2a1b48795d332c11" providerId="LiveId" clId="{9D460087-3C01-44F6-B826-79B306CB0834}" dt="2023-09-26T01:29:50.806" v="1670" actId="1036"/>
          <ac:spMkLst>
            <pc:docMk/>
            <pc:sldMk cId="425774667" sldId="261"/>
            <ac:spMk id="25" creationId="{EBCBCED2-FF1C-3188-F127-C70E8D55293D}"/>
          </ac:spMkLst>
        </pc:spChg>
        <pc:grpChg chg="mod">
          <ac:chgData name="Kumaresh Selvakumar" userId="2a1b48795d332c11" providerId="LiveId" clId="{9D460087-3C01-44F6-B826-79B306CB0834}" dt="2023-09-24T09:32:32.843" v="1669" actId="1076"/>
          <ac:grpSpMkLst>
            <pc:docMk/>
            <pc:sldMk cId="425774667" sldId="261"/>
            <ac:grpSpMk id="8" creationId="{28A7D7D0-7DBA-B0EB-7C5E-4691BAFA93F4}"/>
          </ac:grpSpMkLst>
        </pc:grpChg>
        <pc:picChg chg="del">
          <ac:chgData name="Kumaresh Selvakumar" userId="2a1b48795d332c11" providerId="LiveId" clId="{9D460087-3C01-44F6-B826-79B306CB0834}" dt="2023-09-24T09:03:28.728" v="1423" actId="478"/>
          <ac:picMkLst>
            <pc:docMk/>
            <pc:sldMk cId="425774667" sldId="261"/>
            <ac:picMk id="27" creationId="{E137EDBB-2FDC-D03F-2DB9-E19AC2B8A3D4}"/>
          </ac:picMkLst>
        </pc:picChg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64644226" sldId="289"/>
        </pc:sldMkLst>
      </pc:sldChg>
      <pc:sldChg chg="modSp mod ord">
        <pc:chgData name="Kumaresh Selvakumar" userId="2a1b48795d332c11" providerId="LiveId" clId="{9D460087-3C01-44F6-B826-79B306CB0834}" dt="2023-09-24T09:00:43.844" v="1413" actId="20577"/>
        <pc:sldMkLst>
          <pc:docMk/>
          <pc:sldMk cId="0" sldId="296"/>
        </pc:sldMkLst>
        <pc:spChg chg="mod">
          <ac:chgData name="Kumaresh Selvakumar" userId="2a1b48795d332c11" providerId="LiveId" clId="{9D460087-3C01-44F6-B826-79B306CB0834}" dt="2023-09-24T09:00:43.844" v="1413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08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14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15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6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7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9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2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27"/>
        </pc:sldMkLst>
      </pc:sldChg>
      <pc:sldChg chg="addSp delSp modSp mod modNotesTx">
        <pc:chgData name="Kumaresh Selvakumar" userId="2a1b48795d332c11" providerId="LiveId" clId="{9D460087-3C01-44F6-B826-79B306CB0834}" dt="2023-09-24T09:29:38.293" v="1667" actId="1038"/>
        <pc:sldMkLst>
          <pc:docMk/>
          <pc:sldMk cId="0" sldId="329"/>
        </pc:sldMkLst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3" creationId="{D878D7BD-4786-4D42-A832-5B28A1CE944E}"/>
          </ac:spMkLst>
        </pc:spChg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4" creationId="{A08C5501-F7EE-4D29-8FE1-0E0D29DF1E6B}"/>
          </ac:spMkLst>
        </pc:spChg>
        <pc:spChg chg="del">
          <ac:chgData name="Kumaresh Selvakumar" userId="2a1b48795d332c11" providerId="LiveId" clId="{9D460087-3C01-44F6-B826-79B306CB0834}" dt="2023-09-24T09:28:45.554" v="1643" actId="478"/>
          <ac:spMkLst>
            <pc:docMk/>
            <pc:sldMk cId="0" sldId="329"/>
            <ac:spMk id="5" creationId="{AF60D0E3-2A12-4B5E-A61D-3F21607127C4}"/>
          </ac:spMkLst>
        </pc:spChg>
        <pc:spChg chg="mod">
          <ac:chgData name="Kumaresh Selvakumar" userId="2a1b48795d332c11" providerId="LiveId" clId="{9D460087-3C01-44F6-B826-79B306CB0834}" dt="2023-09-24T09:28:41.787" v="1642" actId="20577"/>
          <ac:spMkLst>
            <pc:docMk/>
            <pc:sldMk cId="0" sldId="329"/>
            <ac:spMk id="22" creationId="{298D752C-C48B-43A8-AC5F-EDF2B552D71D}"/>
          </ac:spMkLst>
        </pc:spChg>
        <pc:picChg chg="del">
          <ac:chgData name="Kumaresh Selvakumar" userId="2a1b48795d332c11" providerId="LiveId" clId="{9D460087-3C01-44F6-B826-79B306CB0834}" dt="2023-09-24T09:28:33.203" v="1638" actId="478"/>
          <ac:picMkLst>
            <pc:docMk/>
            <pc:sldMk cId="0" sldId="329"/>
            <ac:picMk id="2" creationId="{4F12F774-5117-4509-B9B5-5568001942BA}"/>
          </ac:picMkLst>
        </pc:picChg>
        <pc:picChg chg="add del">
          <ac:chgData name="Kumaresh Selvakumar" userId="2a1b48795d332c11" providerId="LiveId" clId="{9D460087-3C01-44F6-B826-79B306CB0834}" dt="2023-09-24T07:42:38.345" v="9" actId="22"/>
          <ac:picMkLst>
            <pc:docMk/>
            <pc:sldMk cId="0" sldId="329"/>
            <ac:picMk id="7" creationId="{E84A5C19-C7AB-D344-C117-AE8DD396ECEE}"/>
          </ac:picMkLst>
        </pc:picChg>
        <pc:picChg chg="add mod">
          <ac:chgData name="Kumaresh Selvakumar" userId="2a1b48795d332c11" providerId="LiveId" clId="{9D460087-3C01-44F6-B826-79B306CB0834}" dt="2023-09-24T09:29:38.293" v="1667" actId="1038"/>
          <ac:picMkLst>
            <pc:docMk/>
            <pc:sldMk cId="0" sldId="329"/>
            <ac:picMk id="9" creationId="{F3786731-D465-4676-2600-1D686F6D5C21}"/>
          </ac:picMkLst>
        </pc:picChg>
        <pc:picChg chg="add mod modCrop">
          <ac:chgData name="Kumaresh Selvakumar" userId="2a1b48795d332c11" providerId="LiveId" clId="{9D460087-3C01-44F6-B826-79B306CB0834}" dt="2023-09-24T09:29:34.269" v="1657" actId="1037"/>
          <ac:picMkLst>
            <pc:docMk/>
            <pc:sldMk cId="0" sldId="329"/>
            <ac:picMk id="11" creationId="{81244E64-1D53-5E9F-64BB-08C861EEFBD7}"/>
          </ac:picMkLst>
        </pc:picChg>
      </pc:sldChg>
      <pc:sldChg chg="addSp delSp modSp mod">
        <pc:chgData name="Kumaresh Selvakumar" userId="2a1b48795d332c11" providerId="LiveId" clId="{9D460087-3C01-44F6-B826-79B306CB0834}" dt="2023-09-24T07:44:53.813" v="22" actId="1076"/>
        <pc:sldMkLst>
          <pc:docMk/>
          <pc:sldMk cId="0" sldId="330"/>
        </pc:sldMkLst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3" creationId="{AA07DA57-3741-2081-4BB3-B2D15C8E91B3}"/>
          </ac:picMkLst>
        </pc:picChg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5" creationId="{AB817AB2-604F-7EA8-5359-39F2CC5677F3}"/>
          </ac:picMkLst>
        </pc:picChg>
        <pc:picChg chg="add mod">
          <ac:chgData name="Kumaresh Selvakumar" userId="2a1b48795d332c11" providerId="LiveId" clId="{9D460087-3C01-44F6-B826-79B306CB0834}" dt="2023-09-24T07:44:50.515" v="21" actId="1076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9D460087-3C01-44F6-B826-79B306CB0834}" dt="2023-09-24T07:44:53.813" v="22" actId="1076"/>
          <ac:picMkLst>
            <pc:docMk/>
            <pc:sldMk cId="0" sldId="330"/>
            <ac:picMk id="9" creationId="{F38BDDFF-B6FC-ED51-328C-29EB112ED73F}"/>
          </ac:picMkLst>
        </pc:picChg>
        <pc:picChg chg="del">
          <ac:chgData name="Kumaresh Selvakumar" userId="2a1b48795d332c11" providerId="LiveId" clId="{9D460087-3C01-44F6-B826-79B306CB0834}" dt="2023-09-24T07:39:17.415" v="2" actId="478"/>
          <ac:picMkLst>
            <pc:docMk/>
            <pc:sldMk cId="0" sldId="330"/>
            <ac:picMk id="11267" creationId="{08F9CB74-F36A-42A1-A72D-4AD1D8B50A1C}"/>
          </ac:picMkLst>
        </pc:picChg>
        <pc:picChg chg="del">
          <ac:chgData name="Kumaresh Selvakumar" userId="2a1b48795d332c11" providerId="LiveId" clId="{9D460087-3C01-44F6-B826-79B306CB0834}" dt="2023-09-24T07:42:44.514" v="11" actId="478"/>
          <ac:picMkLst>
            <pc:docMk/>
            <pc:sldMk cId="0" sldId="330"/>
            <ac:picMk id="11268" creationId="{5EABFC1A-4F40-4728-AC83-0F036DB06927}"/>
          </ac:picMkLst>
        </pc:picChg>
        <pc:picChg chg="del">
          <ac:chgData name="Kumaresh Selvakumar" userId="2a1b48795d332c11" providerId="LiveId" clId="{9D460087-3C01-44F6-B826-79B306CB0834}" dt="2023-09-24T07:39:19.240" v="3" actId="478"/>
          <ac:picMkLst>
            <pc:docMk/>
            <pc:sldMk cId="0" sldId="330"/>
            <ac:picMk id="11269" creationId="{F154E3EC-61B0-4F16-BA95-5ABE4BB9C376}"/>
          </ac:picMkLst>
        </pc:picChg>
        <pc:picChg chg="del">
          <ac:chgData name="Kumaresh Selvakumar" userId="2a1b48795d332c11" providerId="LiveId" clId="{9D460087-3C01-44F6-B826-79B306CB0834}" dt="2023-09-24T07:42:45.978" v="12" actId="478"/>
          <ac:picMkLst>
            <pc:docMk/>
            <pc:sldMk cId="0" sldId="330"/>
            <ac:picMk id="11270" creationId="{3F2F204B-8402-4E90-A324-DBF6C310CA82}"/>
          </ac:picMkLst>
        </pc:picChg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1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32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33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6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7"/>
        </pc:sldMkLst>
      </pc:sldChg>
      <pc:sldChg chg="del">
        <pc:chgData name="Kumaresh Selvakumar" userId="2a1b48795d332c11" providerId="LiveId" clId="{9D460087-3C01-44F6-B826-79B306CB0834}" dt="2023-09-24T08:49:47.967" v="1243" actId="47"/>
        <pc:sldMkLst>
          <pc:docMk/>
          <pc:sldMk cId="0" sldId="33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39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0"/>
        </pc:sldMkLst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3536067381" sldId="340"/>
        </pc:sldMkLst>
      </pc:sldChg>
      <pc:sldChg chg="modSp del mod">
        <pc:chgData name="Kumaresh Selvakumar" userId="2a1b48795d332c11" providerId="LiveId" clId="{9D460087-3C01-44F6-B826-79B306CB0834}" dt="2023-09-26T01:31:12.417" v="1671" actId="1036"/>
        <pc:sldMkLst>
          <pc:docMk/>
          <pc:sldMk cId="2178757532" sldId="341"/>
        </pc:sldMkLst>
        <pc:spChg chg="add del mod">
          <ac:chgData name="Kumaresh Selvakumar" userId="2a1b48795d332c11" providerId="LiveId" clId="{9D460087-3C01-44F6-B826-79B306CB0834}" dt="2023-09-24T09:05:02.384" v="1439" actId="478"/>
          <ac:spMkLst>
            <pc:docMk/>
            <pc:sldMk cId="2178757532" sldId="341"/>
            <ac:spMk id="6" creationId="{2DAC98FC-42BA-4B2B-F56E-B1DA0A0EB9F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5" creationId="{4D85F578-B128-66B5-17DE-3F860FFD2E9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6" creationId="{21BA59DE-5EAF-40F9-E0BB-79889625DC0A}"/>
          </ac:spMkLst>
        </pc:spChg>
        <pc:spChg chg="mod">
          <ac:chgData name="Kumaresh Selvakumar" userId="2a1b48795d332c11" providerId="LiveId" clId="{9D460087-3C01-44F6-B826-79B306CB0834}" dt="2023-09-26T01:31:12.417" v="1671" actId="1036"/>
          <ac:spMkLst>
            <pc:docMk/>
            <pc:sldMk cId="2178757532" sldId="341"/>
            <ac:spMk id="17" creationId="{AF81869C-5362-B246-6581-BFE6B56BD692}"/>
          </ac:spMkLst>
        </pc:spChg>
        <pc:spChg chg="add mod">
          <ac:chgData name="Kumaresh Selvakumar" userId="2a1b48795d332c11" providerId="LiveId" clId="{9D460087-3C01-44F6-B826-79B306CB0834}" dt="2023-09-24T09:14:51.256" v="1557" actId="1076"/>
          <ac:spMkLst>
            <pc:docMk/>
            <pc:sldMk cId="2178757532" sldId="341"/>
            <ac:spMk id="19" creationId="{CC735F06-963B-1A28-F8FA-484F6B3A6139}"/>
          </ac:spMkLst>
        </pc:spChg>
        <pc:spChg chg="mod">
          <ac:chgData name="Kumaresh Selvakumar" userId="2a1b48795d332c11" providerId="LiveId" clId="{9D460087-3C01-44F6-B826-79B306CB0834}" dt="2023-09-24T09:05:53.078" v="1463" actId="1037"/>
          <ac:spMkLst>
            <pc:docMk/>
            <pc:sldMk cId="2178757532" sldId="341"/>
            <ac:spMk id="21" creationId="{EA419D2A-48BD-6863-2085-5B8138B9DBD9}"/>
          </ac:spMkLst>
        </pc:spChg>
        <pc:spChg chg="del">
          <ac:chgData name="Kumaresh Selvakumar" userId="2a1b48795d332c11" providerId="LiveId" clId="{9D460087-3C01-44F6-B826-79B306CB0834}" dt="2023-09-24T09:05:00.064" v="1437" actId="478"/>
          <ac:spMkLst>
            <pc:docMk/>
            <pc:sldMk cId="2178757532" sldId="341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05:27.078" v="1452" actId="1036"/>
          <ac:picMkLst>
            <pc:docMk/>
            <pc:sldMk cId="2178757532" sldId="341"/>
            <ac:picMk id="14" creationId="{85A96449-A06A-5F65-5AEC-731938863BDE}"/>
          </ac:picMkLst>
        </pc:picChg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2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3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4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7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9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3338095140" sldId="350"/>
        </pc:sldMkLst>
        <pc:spChg chg="add del mod">
          <ac:chgData name="Kumaresh Selvakumar" userId="2a1b48795d332c11" providerId="LiveId" clId="{9D460087-3C01-44F6-B826-79B306CB0834}" dt="2023-09-24T09:14:59.093" v="1560" actId="478"/>
          <ac:spMkLst>
            <pc:docMk/>
            <pc:sldMk cId="3338095140" sldId="350"/>
            <ac:spMk id="3" creationId="{44CFBABF-87A8-CF26-1ABA-99AB23F01686}"/>
          </ac:spMkLst>
        </pc:spChg>
        <pc:spChg chg="add mod">
          <ac:chgData name="Kumaresh Selvakumar" userId="2a1b48795d332c11" providerId="LiveId" clId="{9D460087-3C01-44F6-B826-79B306CB0834}" dt="2023-09-24T09:14:59.913" v="1561"/>
          <ac:spMkLst>
            <pc:docMk/>
            <pc:sldMk cId="3338095140" sldId="350"/>
            <ac:spMk id="5" creationId="{8040D6FE-0D07-700B-94EF-21783B435B84}"/>
          </ac:spMkLst>
        </pc:spChg>
        <pc:spChg chg="del">
          <ac:chgData name="Kumaresh Selvakumar" userId="2a1b48795d332c11" providerId="LiveId" clId="{9D460087-3C01-44F6-B826-79B306CB0834}" dt="2023-09-24T09:14:56.450" v="1558" actId="478"/>
          <ac:spMkLst>
            <pc:docMk/>
            <pc:sldMk cId="3338095140" sldId="350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25:33.525" v="1633" actId="14100"/>
          <ac:picMkLst>
            <pc:docMk/>
            <pc:sldMk cId="3338095140" sldId="350"/>
            <ac:picMk id="4" creationId="{45F691F0-C0A9-A045-8EBE-747DA3A5670D}"/>
          </ac:picMkLst>
        </pc:picChg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1321571491" sldId="351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747483186" sldId="353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426696742" sldId="35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91435917" sldId="355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32782338" sldId="356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66201095" sldId="357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006998645" sldId="35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112020958" sldId="359"/>
        </pc:sldMkLst>
      </pc:sldChg>
      <pc:sldChg chg="addSp delSp modSp add mod">
        <pc:chgData name="Kumaresh Selvakumar" userId="2a1b48795d332c11" providerId="LiveId" clId="{9D460087-3C01-44F6-B826-79B306CB0834}" dt="2023-09-24T08:02:19.298" v="106" actId="1035"/>
        <pc:sldMkLst>
          <pc:docMk/>
          <pc:sldMk cId="1276206364" sldId="360"/>
        </pc:sldMkLst>
        <pc:picChg chg="add del mod">
          <ac:chgData name="Kumaresh Selvakumar" userId="2a1b48795d332c11" providerId="LiveId" clId="{9D460087-3C01-44F6-B826-79B306CB0834}" dt="2023-09-24T07:58:31.887" v="79" actId="478"/>
          <ac:picMkLst>
            <pc:docMk/>
            <pc:sldMk cId="1276206364" sldId="360"/>
            <ac:picMk id="2" creationId="{E79D9FEC-8955-02B0-C45B-A865AEB80CC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3" creationId="{AA07DA57-3741-2081-4BB3-B2D15C8E91B3}"/>
          </ac:picMkLst>
        </pc:picChg>
        <pc:picChg chg="add del mod">
          <ac:chgData name="Kumaresh Selvakumar" userId="2a1b48795d332c11" providerId="LiveId" clId="{9D460087-3C01-44F6-B826-79B306CB0834}" dt="2023-09-24T08:00:31.318" v="83" actId="478"/>
          <ac:picMkLst>
            <pc:docMk/>
            <pc:sldMk cId="1276206364" sldId="360"/>
            <ac:picMk id="4" creationId="{815EFB75-F598-E943-9208-8A3714A2E73E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5" creationId="{AB817AB2-604F-7EA8-5359-39F2CC5677F3}"/>
          </ac:picMkLst>
        </pc:picChg>
        <pc:picChg chg="add del mod">
          <ac:chgData name="Kumaresh Selvakumar" userId="2a1b48795d332c11" providerId="LiveId" clId="{9D460087-3C01-44F6-B826-79B306CB0834}" dt="2023-09-24T08:00:32.974" v="84" actId="478"/>
          <ac:picMkLst>
            <pc:docMk/>
            <pc:sldMk cId="1276206364" sldId="360"/>
            <ac:picMk id="6" creationId="{1F922947-18BD-8998-CBD8-A1191D3ED040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7" creationId="{A98F070A-98D3-DD98-9592-9C134FE87E8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9" creationId="{F38BDDFF-B6FC-ED51-328C-29EB112ED73F}"/>
          </ac:picMkLst>
        </pc:picChg>
        <pc:picChg chg="add mod">
          <ac:chgData name="Kumaresh Selvakumar" userId="2a1b48795d332c11" providerId="LiveId" clId="{9D460087-3C01-44F6-B826-79B306CB0834}" dt="2023-09-24T08:02:12.809" v="95" actId="1076"/>
          <ac:picMkLst>
            <pc:docMk/>
            <pc:sldMk cId="1276206364" sldId="360"/>
            <ac:picMk id="10" creationId="{E03980BD-8F16-ECA5-D21D-6BC4A8612F26}"/>
          </ac:picMkLst>
        </pc:picChg>
        <pc:picChg chg="add mod">
          <ac:chgData name="Kumaresh Selvakumar" userId="2a1b48795d332c11" providerId="LiveId" clId="{9D460087-3C01-44F6-B826-79B306CB0834}" dt="2023-09-24T08:02:19.298" v="106" actId="1035"/>
          <ac:picMkLst>
            <pc:docMk/>
            <pc:sldMk cId="1276206364" sldId="360"/>
            <ac:picMk id="12" creationId="{BBAE2E80-E6C4-8ACF-19BF-FAE35A642626}"/>
          </ac:picMkLst>
        </pc:picChg>
        <pc:picChg chg="add mod">
          <ac:chgData name="Kumaresh Selvakumar" userId="2a1b48795d332c11" providerId="LiveId" clId="{9D460087-3C01-44F6-B826-79B306CB0834}" dt="2023-09-24T08:02:15.583" v="96" actId="14100"/>
          <ac:picMkLst>
            <pc:docMk/>
            <pc:sldMk cId="1276206364" sldId="360"/>
            <ac:picMk id="14" creationId="{03009C2D-4A31-AC01-4A78-BFBBC96E8DEE}"/>
          </ac:picMkLst>
        </pc:picChg>
      </pc:sldChg>
      <pc:sldChg chg="addSp delSp modSp new mod modAnim">
        <pc:chgData name="Kumaresh Selvakumar" userId="2a1b48795d332c11" providerId="LiveId" clId="{9D460087-3C01-44F6-B826-79B306CB0834}" dt="2023-09-24T08:36:26.063" v="1206" actId="313"/>
        <pc:sldMkLst>
          <pc:docMk/>
          <pc:sldMk cId="995441345" sldId="361"/>
        </pc:sldMkLst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2" creationId="{C7DBD803-C5D7-CF93-D5F0-962FE43981C8}"/>
          </ac:spMkLst>
        </pc:spChg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3" creationId="{680A5162-0F5E-5AC5-318E-5F629AFBB3AD}"/>
          </ac:spMkLst>
        </pc:spChg>
        <pc:spChg chg="add mod">
          <ac:chgData name="Kumaresh Selvakumar" userId="2a1b48795d332c11" providerId="LiveId" clId="{9D460087-3C01-44F6-B826-79B306CB0834}" dt="2023-09-24T08:25:20.287" v="820" actId="404"/>
          <ac:spMkLst>
            <pc:docMk/>
            <pc:sldMk cId="995441345" sldId="361"/>
            <ac:spMk id="4" creationId="{AC449E0E-12DD-BAA3-D40F-834B8CC7E999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0" creationId="{26813689-9DAF-34BF-7415-96C93BE5308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1" creationId="{BCF44928-216A-5FC9-5F39-886DE21506F3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2" creationId="{C7A64A10-C56F-52AA-9DC2-762E9989DEE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3" creationId="{DD5091B6-7C35-B61B-A868-EC0F721859FC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4" creationId="{52663475-BE7F-EC93-9127-867A56E49C22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5" creationId="{3314BA12-F62F-3426-B7D7-24EA1419F10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6" creationId="{E72F72E4-AF94-28D0-1BF0-243D6F92C2B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7" creationId="{90056EE1-5BF8-8556-0180-4F73216436FC}"/>
          </ac:spMkLst>
        </pc:spChg>
        <pc:spChg chg="add mod">
          <ac:chgData name="Kumaresh Selvakumar" userId="2a1b48795d332c11" providerId="LiveId" clId="{9D460087-3C01-44F6-B826-79B306CB0834}" dt="2023-09-24T08:05:29.853" v="151" actId="1038"/>
          <ac:spMkLst>
            <pc:docMk/>
            <pc:sldMk cId="995441345" sldId="361"/>
            <ac:spMk id="18" creationId="{2901B35B-F9AC-2503-CBAE-D4739D152FBE}"/>
          </ac:spMkLst>
        </pc:spChg>
        <pc:spChg chg="add 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9" creationId="{1D81566C-DEFE-DBB6-F7AE-0A25739CD882}"/>
          </ac:spMkLst>
        </pc:spChg>
        <pc:spChg chg="add del mod">
          <ac:chgData name="Kumaresh Selvakumar" userId="2a1b48795d332c11" providerId="LiveId" clId="{9D460087-3C01-44F6-B826-79B306CB0834}" dt="2023-09-24T08:36:04.361" v="1200"/>
          <ac:spMkLst>
            <pc:docMk/>
            <pc:sldMk cId="995441345" sldId="361"/>
            <ac:spMk id="20" creationId="{26741893-2FAA-12B4-D3DF-4A8500247CB3}"/>
          </ac:spMkLst>
        </pc:spChg>
        <pc:spChg chg="add mod">
          <ac:chgData name="Kumaresh Selvakumar" userId="2a1b48795d332c11" providerId="LiveId" clId="{9D460087-3C01-44F6-B826-79B306CB0834}" dt="2023-09-24T08:36:26.063" v="1206" actId="313"/>
          <ac:spMkLst>
            <pc:docMk/>
            <pc:sldMk cId="995441345" sldId="361"/>
            <ac:spMk id="21" creationId="{79239740-5274-7AAF-8821-43294BFD323D}"/>
          </ac:spMkLst>
        </pc:spChg>
        <pc:grpChg chg="add mod">
          <ac:chgData name="Kumaresh Selvakumar" userId="2a1b48795d332c11" providerId="LiveId" clId="{9D460087-3C01-44F6-B826-79B306CB0834}" dt="2023-09-24T08:04:55.647" v="109"/>
          <ac:grpSpMkLst>
            <pc:docMk/>
            <pc:sldMk cId="995441345" sldId="361"/>
            <ac:grpSpMk id="8" creationId="{0B9D5AF0-E05A-46F8-BE2A-E11FEC8EDA33}"/>
          </ac:grpSpMkLst>
        </pc:grpChg>
        <pc:picChg chg="add mod ord">
          <ac:chgData name="Kumaresh Selvakumar" userId="2a1b48795d332c11" providerId="LiveId" clId="{9D460087-3C01-44F6-B826-79B306CB0834}" dt="2023-09-24T08:36:14.779" v="1202" actId="1076"/>
          <ac:picMkLst>
            <pc:docMk/>
            <pc:sldMk cId="995441345" sldId="361"/>
            <ac:picMk id="5" creationId="{ACB14663-2C14-193E-57D6-63008CEB2467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6" creationId="{02163797-F9C5-628C-5CCF-2D5777532D98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7" creationId="{18F952AC-FA08-7CD0-3C9F-0FFCA2B34CB7}"/>
          </ac:picMkLst>
        </pc:picChg>
        <pc:cxnChg chg="mod">
          <ac:chgData name="Kumaresh Selvakumar" userId="2a1b48795d332c11" providerId="LiveId" clId="{9D460087-3C01-44F6-B826-79B306CB0834}" dt="2023-09-24T08:04:55.647" v="109"/>
          <ac:cxnSpMkLst>
            <pc:docMk/>
            <pc:sldMk cId="995441345" sldId="361"/>
            <ac:cxnSpMk id="9" creationId="{5F81D196-E02E-F841-84A9-6A3C0CC5FBD1}"/>
          </ac:cxnSpMkLst>
        </pc:cxnChg>
      </pc:sldChg>
      <pc:sldChg chg="addSp delSp modSp add mod modAnim">
        <pc:chgData name="Kumaresh Selvakumar" userId="2a1b48795d332c11" providerId="LiveId" clId="{9D460087-3C01-44F6-B826-79B306CB0834}" dt="2023-09-24T09:17:32.600" v="1630"/>
        <pc:sldMkLst>
          <pc:docMk/>
          <pc:sldMk cId="3312174017" sldId="362"/>
        </pc:sldMkLst>
        <pc:spChg chg="add mod">
          <ac:chgData name="Kumaresh Selvakumar" userId="2a1b48795d332c11" providerId="LiveId" clId="{9D460087-3C01-44F6-B826-79B306CB0834}" dt="2023-09-24T09:17:13.219" v="1606" actId="20577"/>
          <ac:spMkLst>
            <pc:docMk/>
            <pc:sldMk cId="3312174017" sldId="362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25:34.395" v="836" actId="20577"/>
          <ac:spMkLst>
            <pc:docMk/>
            <pc:sldMk cId="3312174017" sldId="362"/>
            <ac:spMk id="4" creationId="{AC449E0E-12DD-BAA3-D40F-834B8CC7E999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8" creationId="{2901B35B-F9AC-2503-CBAE-D4739D152FBE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9" creationId="{1D81566C-DEFE-DBB6-F7AE-0A25739CD882}"/>
          </ac:spMkLst>
        </pc:spChg>
        <pc:spChg chg="add mod">
          <ac:chgData name="Kumaresh Selvakumar" userId="2a1b48795d332c11" providerId="LiveId" clId="{9D460087-3C01-44F6-B826-79B306CB0834}" dt="2023-09-24T09:17:20.537" v="1628" actId="1035"/>
          <ac:spMkLst>
            <pc:docMk/>
            <pc:sldMk cId="3312174017" sldId="362"/>
            <ac:spMk id="20" creationId="{037030B5-90B5-C5DA-0DD8-99FB525CA417}"/>
          </ac:spMkLst>
        </pc:spChg>
        <pc:grpChg chg="mod">
          <ac:chgData name="Kumaresh Selvakumar" userId="2a1b48795d332c11" providerId="LiveId" clId="{9D460087-3C01-44F6-B826-79B306CB0834}" dt="2023-09-24T09:17:03.221" v="1583" actId="1035"/>
          <ac:grpSpMkLst>
            <pc:docMk/>
            <pc:sldMk cId="3312174017" sldId="362"/>
            <ac:grpSpMk id="8" creationId="{0B9D5AF0-E05A-46F8-BE2A-E11FEC8EDA33}"/>
          </ac:grpSpMkLst>
        </pc:grpChg>
        <pc:picChg chg="add del mod">
          <ac:chgData name="Kumaresh Selvakumar" userId="2a1b48795d332c11" providerId="LiveId" clId="{9D460087-3C01-44F6-B826-79B306CB0834}" dt="2023-09-24T08:15:54.065" v="447" actId="478"/>
          <ac:picMkLst>
            <pc:docMk/>
            <pc:sldMk cId="3312174017" sldId="362"/>
            <ac:picMk id="2" creationId="{E12E8B53-187E-3B4A-C123-EF45BD991CB8}"/>
          </ac:picMkLst>
        </pc:picChg>
        <pc:picChg chg="del">
          <ac:chgData name="Kumaresh Selvakumar" userId="2a1b48795d332c11" providerId="LiveId" clId="{9D460087-3C01-44F6-B826-79B306CB0834}" dt="2023-09-24T08:14:39.155" v="432" actId="478"/>
          <ac:picMkLst>
            <pc:docMk/>
            <pc:sldMk cId="3312174017" sldId="362"/>
            <ac:picMk id="5" creationId="{ACB14663-2C14-193E-57D6-63008CEB2467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6" creationId="{02163797-F9C5-628C-5CCF-2D5777532D98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7" creationId="{18F952AC-FA08-7CD0-3C9F-0FFCA2B34CB7}"/>
          </ac:picMkLst>
        </pc:picChg>
      </pc:sldChg>
      <pc:sldChg chg="new">
        <pc:chgData name="Kumaresh Selvakumar" userId="2a1b48795d332c11" providerId="LiveId" clId="{9D460087-3C01-44F6-B826-79B306CB0834}" dt="2023-09-24T08:23:52.797" v="815" actId="680"/>
        <pc:sldMkLst>
          <pc:docMk/>
          <pc:sldMk cId="1516729494" sldId="363"/>
        </pc:sldMkLst>
      </pc:sldChg>
      <pc:sldChg chg="addSp delSp modSp add mod">
        <pc:chgData name="Kumaresh Selvakumar" userId="2a1b48795d332c11" providerId="LiveId" clId="{9D460087-3C01-44F6-B826-79B306CB0834}" dt="2023-09-24T08:30:28.870" v="1023" actId="571"/>
        <pc:sldMkLst>
          <pc:docMk/>
          <pc:sldMk cId="1624581966" sldId="364"/>
        </pc:sldMkLst>
        <pc:spChg chg="del mod">
          <ac:chgData name="Kumaresh Selvakumar" userId="2a1b48795d332c11" providerId="LiveId" clId="{9D460087-3C01-44F6-B826-79B306CB0834}" dt="2023-09-24T08:30:21.994" v="1019" actId="478"/>
          <ac:spMkLst>
            <pc:docMk/>
            <pc:sldMk cId="1624581966" sldId="364"/>
            <ac:spMk id="2" creationId="{1BA47963-6D62-CAF4-E8D8-74F0E7577F07}"/>
          </ac:spMkLst>
        </pc:spChg>
        <pc:spChg chg="add mod">
          <ac:chgData name="Kumaresh Selvakumar" userId="2a1b48795d332c11" providerId="LiveId" clId="{9D460087-3C01-44F6-B826-79B306CB0834}" dt="2023-09-24T08:28:17.356" v="842"/>
          <ac:spMkLst>
            <pc:docMk/>
            <pc:sldMk cId="1624581966" sldId="364"/>
            <ac:spMk id="3" creationId="{A479301C-611E-4BD9-38D3-A4B49A4C0B98}"/>
          </ac:spMkLst>
        </pc:spChg>
        <pc:spChg chg="add del mod">
          <ac:chgData name="Kumaresh Selvakumar" userId="2a1b48795d332c11" providerId="LiveId" clId="{9D460087-3C01-44F6-B826-79B306CB0834}" dt="2023-09-24T08:30:24.448" v="1021" actId="478"/>
          <ac:spMkLst>
            <pc:docMk/>
            <pc:sldMk cId="1624581966" sldId="364"/>
            <ac:spMk id="5" creationId="{6C2E6D7D-9465-E1C3-6FF0-79B6D59159A2}"/>
          </ac:spMkLst>
        </pc:spChg>
        <pc:spChg chg="add mod">
          <ac:chgData name="Kumaresh Selvakumar" userId="2a1b48795d332c11" providerId="LiveId" clId="{9D460087-3C01-44F6-B826-79B306CB0834}" dt="2023-09-24T08:30:28.870" v="1023" actId="571"/>
          <ac:spMkLst>
            <pc:docMk/>
            <pc:sldMk cId="1624581966" sldId="364"/>
            <ac:spMk id="7" creationId="{7B69FF18-84A7-C62F-4FF8-DDA76626420A}"/>
          </ac:spMkLst>
        </pc:spChg>
      </pc:sldChg>
      <pc:sldChg chg="addSp delSp modSp add mod modAnim">
        <pc:chgData name="Kumaresh Selvakumar" userId="2a1b48795d332c11" providerId="LiveId" clId="{9D460087-3C01-44F6-B826-79B306CB0834}" dt="2023-09-24T08:35:39.995" v="1192" actId="13926"/>
        <pc:sldMkLst>
          <pc:docMk/>
          <pc:sldMk cId="1850729647" sldId="365"/>
        </pc:sldMkLst>
        <pc:spChg chg="del">
          <ac:chgData name="Kumaresh Selvakumar" userId="2a1b48795d332c11" providerId="LiveId" clId="{9D460087-3C01-44F6-B826-79B306CB0834}" dt="2023-09-24T08:30:34.308" v="1024" actId="478"/>
          <ac:spMkLst>
            <pc:docMk/>
            <pc:sldMk cId="1850729647" sldId="365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0:36.841" v="1026" actId="478"/>
          <ac:spMkLst>
            <pc:docMk/>
            <pc:sldMk cId="1850729647" sldId="365"/>
            <ac:spMk id="4" creationId="{3F4A9922-4A28-B448-FF52-65731974BDDD}"/>
          </ac:spMkLst>
        </pc:spChg>
        <pc:spChg chg="add mod">
          <ac:chgData name="Kumaresh Selvakumar" userId="2a1b48795d332c11" providerId="LiveId" clId="{9D460087-3C01-44F6-B826-79B306CB0834}" dt="2023-09-24T08:30:37.140" v="1027"/>
          <ac:spMkLst>
            <pc:docMk/>
            <pc:sldMk cId="1850729647" sldId="365"/>
            <ac:spMk id="5" creationId="{C555A463-319F-0110-9D8F-535A32AB3F29}"/>
          </ac:spMkLst>
        </pc:spChg>
        <pc:spChg chg="add mod">
          <ac:chgData name="Kumaresh Selvakumar" userId="2a1b48795d332c11" providerId="LiveId" clId="{9D460087-3C01-44F6-B826-79B306CB0834}" dt="2023-09-24T08:35:39.995" v="1192" actId="13926"/>
          <ac:spMkLst>
            <pc:docMk/>
            <pc:sldMk cId="1850729647" sldId="365"/>
            <ac:spMk id="7" creationId="{98D92B6E-5B4C-E78C-7AA0-5E462C1C27C1}"/>
          </ac:spMkLst>
        </pc:spChg>
        <pc:spChg chg="mod">
          <ac:chgData name="Kumaresh Selvakumar" userId="2a1b48795d332c11" providerId="LiveId" clId="{9D460087-3C01-44F6-B826-79B306CB0834}" dt="2023-09-24T08:33:55.084" v="1115" actId="1036"/>
          <ac:spMkLst>
            <pc:docMk/>
            <pc:sldMk cId="1850729647" sldId="365"/>
            <ac:spMk id="50" creationId="{D2EB9B06-B61E-5679-C149-0B8807885CF0}"/>
          </ac:spMkLst>
        </pc:spChg>
        <pc:spChg chg="mod">
          <ac:chgData name="Kumaresh Selvakumar" userId="2a1b48795d332c11" providerId="LiveId" clId="{9D460087-3C01-44F6-B826-79B306CB0834}" dt="2023-09-24T08:33:47.368" v="1097" actId="1036"/>
          <ac:spMkLst>
            <pc:docMk/>
            <pc:sldMk cId="1850729647" sldId="365"/>
            <ac:spMk id="381" creationId="{4D8E9906-97F2-329F-1205-8152887D77EC}"/>
          </ac:spMkLst>
        </pc:s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19" creationId="{B8991CAC-7A79-CE48-C09C-2A7C38BAD0E4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9" creationId="{DBF43FD7-659A-2E15-A99A-02322A1853EE}"/>
          </ac:grpSpMkLst>
        </pc:grpChg>
        <pc:grpChg chg="mod">
          <ac:chgData name="Kumaresh Selvakumar" userId="2a1b48795d332c11" providerId="LiveId" clId="{9D460087-3C01-44F6-B826-79B306CB0834}" dt="2023-09-24T08:35:15.273" v="1174" actId="1076"/>
          <ac:grpSpMkLst>
            <pc:docMk/>
            <pc:sldMk cId="1850729647" sldId="365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256" creationId="{D8E8DD0A-8763-7DF3-645B-BD187DDCF132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73" creationId="{F471C8BA-A10D-8FB0-BE8A-E83C7E609756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80" creationId="{5647E117-2E4F-CFB4-72BD-5D6A7A65C38E}"/>
          </ac:grpSpMkLst>
        </pc:grpChg>
        <pc:cxnChg chg="mod">
          <ac:chgData name="Kumaresh Selvakumar" userId="2a1b48795d332c11" providerId="LiveId" clId="{9D460087-3C01-44F6-B826-79B306CB0834}" dt="2023-09-24T08:33:55.084" v="1115" actId="1036"/>
          <ac:cxnSpMkLst>
            <pc:docMk/>
            <pc:sldMk cId="1850729647" sldId="365"/>
            <ac:cxnSpMk id="41" creationId="{71CAB114-DEEC-FD85-9399-183D9A52F83E}"/>
          </ac:cxnSpMkLst>
        </pc:cxnChg>
      </pc:sldChg>
      <pc:sldChg chg="addSp delSp modSp add mod">
        <pc:chgData name="Kumaresh Selvakumar" userId="2a1b48795d332c11" providerId="LiveId" clId="{9D460087-3C01-44F6-B826-79B306CB0834}" dt="2023-09-24T08:31:42.872" v="1043" actId="1038"/>
        <pc:sldMkLst>
          <pc:docMk/>
          <pc:sldMk cId="603020369" sldId="366"/>
        </pc:sldMkLst>
        <pc:spChg chg="del">
          <ac:chgData name="Kumaresh Selvakumar" userId="2a1b48795d332c11" providerId="LiveId" clId="{9D460087-3C01-44F6-B826-79B306CB0834}" dt="2023-09-24T08:31:33.994" v="1028" actId="478"/>
          <ac:spMkLst>
            <pc:docMk/>
            <pc:sldMk cId="603020369" sldId="366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1:36.073" v="1030" actId="478"/>
          <ac:spMkLst>
            <pc:docMk/>
            <pc:sldMk cId="603020369" sldId="366"/>
            <ac:spMk id="381" creationId="{1E3F726E-A70C-6261-F0C9-0896EB6477F0}"/>
          </ac:spMkLst>
        </pc:spChg>
        <pc:spChg chg="add mod">
          <ac:chgData name="Kumaresh Selvakumar" userId="2a1b48795d332c11" providerId="LiveId" clId="{9D460087-3C01-44F6-B826-79B306CB0834}" dt="2023-09-24T08:31:36.689" v="1031"/>
          <ac:spMkLst>
            <pc:docMk/>
            <pc:sldMk cId="603020369" sldId="366"/>
            <ac:spMk id="382" creationId="{CFBA0943-9FF6-8EA2-472F-0B35DA56D770}"/>
          </ac:spMkLst>
        </pc:s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" creationId="{E702F963-88FF-3FEA-1C32-5BAE7E185E8C}"/>
          </ac:grpSpMkLst>
        </pc:gr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85" creationId="{24FB251F-D26A-4F80-5902-077DA289A983}"/>
          </ac:grpSpMkLst>
        </pc:grpChg>
      </pc:sldChg>
      <pc:sldChg chg="addSp delSp modSp add mod">
        <pc:chgData name="Kumaresh Selvakumar" userId="2a1b48795d332c11" providerId="LiveId" clId="{9D460087-3C01-44F6-B826-79B306CB0834}" dt="2023-09-24T09:02:10.101" v="1415" actId="1076"/>
        <pc:sldMkLst>
          <pc:docMk/>
          <pc:sldMk cId="4101221342" sldId="367"/>
        </pc:sldMkLst>
        <pc:spChg chg="del">
          <ac:chgData name="Kumaresh Selvakumar" userId="2a1b48795d332c11" providerId="LiveId" clId="{9D460087-3C01-44F6-B826-79B306CB0834}" dt="2023-09-24T08:47:53.124" v="1207" actId="478"/>
          <ac:spMkLst>
            <pc:docMk/>
            <pc:sldMk cId="4101221342" sldId="367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47:54.970" v="1209" actId="478"/>
          <ac:spMkLst>
            <pc:docMk/>
            <pc:sldMk cId="4101221342" sldId="367"/>
            <ac:spMk id="13" creationId="{7829F573-D34C-FFAE-C726-985D79D6533D}"/>
          </ac:spMkLst>
        </pc:spChg>
        <pc:spChg chg="add del mod">
          <ac:chgData name="Kumaresh Selvakumar" userId="2a1b48795d332c11" providerId="LiveId" clId="{9D460087-3C01-44F6-B826-79B306CB0834}" dt="2023-09-24T09:02:10.101" v="1415" actId="1076"/>
          <ac:spMkLst>
            <pc:docMk/>
            <pc:sldMk cId="4101221342" sldId="367"/>
            <ac:spMk id="15" creationId="{DEE0ED44-0E32-BA2F-591D-ECE575CFDF7D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07" creationId="{35F3B37C-AD32-B861-086F-758F1CD682D3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1" creationId="{93B58BA7-0478-8508-62FE-BDC8BD1FB92C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3" creationId="{BA7FA6EC-5580-711A-61A8-37F6D7C0F9A2}"/>
          </ac:spMkLst>
        </pc:s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0" creationId="{D31D2578-7C04-4205-B669-66033BDA2AA4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2" creationId="{C4C51F20-395B-4322-7302-DAD7B0ECEBB3}"/>
          </ac:grpSpMkLst>
        </pc:grpChg>
      </pc:sldChg>
      <pc:sldChg chg="add del ord">
        <pc:chgData name="Kumaresh Selvakumar" userId="2a1b48795d332c11" providerId="LiveId" clId="{9D460087-3C01-44F6-B826-79B306CB0834}" dt="2023-09-24T08:53:19.042" v="1401" actId="47"/>
        <pc:sldMkLst>
          <pc:docMk/>
          <pc:sldMk cId="1155278470" sldId="368"/>
        </pc:sldMkLst>
      </pc:sldChg>
      <pc:sldChg chg="new del">
        <pc:chgData name="Kumaresh Selvakumar" userId="2a1b48795d332c11" providerId="LiveId" clId="{9D460087-3C01-44F6-B826-79B306CB0834}" dt="2023-09-24T09:27:32.558" v="1634" actId="47"/>
        <pc:sldMkLst>
          <pc:docMk/>
          <pc:sldMk cId="1046654293" sldId="369"/>
        </pc:sldMkLst>
      </pc:sldChg>
      <pc:sldChg chg="new del">
        <pc:chgData name="Kumaresh Selvakumar" userId="2a1b48795d332c11" providerId="LiveId" clId="{9D460087-3C01-44F6-B826-79B306CB0834}" dt="2023-09-24T09:27:34.414" v="1635" actId="47"/>
        <pc:sldMkLst>
          <pc:docMk/>
          <pc:sldMk cId="542924870" sldId="370"/>
        </pc:sldMkLst>
      </pc:sldChg>
      <pc:sldChg chg="addSp modSp add mod ord modAnim">
        <pc:chgData name="Kumaresh Selvakumar" userId="2a1b48795d332c11" providerId="LiveId" clId="{9D460087-3C01-44F6-B826-79B306CB0834}" dt="2023-09-24T09:13:36.493" v="1556"/>
        <pc:sldMkLst>
          <pc:docMk/>
          <pc:sldMk cId="3933367697" sldId="371"/>
        </pc:sldMkLst>
        <pc:spChg chg="mod">
          <ac:chgData name="Kumaresh Selvakumar" userId="2a1b48795d332c11" providerId="LiveId" clId="{9D460087-3C01-44F6-B826-79B306CB0834}" dt="2023-09-24T09:10:18.106" v="1502" actId="207"/>
          <ac:spMkLst>
            <pc:docMk/>
            <pc:sldMk cId="3933367697" sldId="371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51:11.556" v="1262" actId="20577"/>
          <ac:spMkLst>
            <pc:docMk/>
            <pc:sldMk cId="3933367697" sldId="371"/>
            <ac:spMk id="4" creationId="{AC449E0E-12DD-BAA3-D40F-834B8CC7E999}"/>
          </ac:spMkLst>
        </pc:spChg>
        <pc:spChg chg="add mod">
          <ac:chgData name="Kumaresh Selvakumar" userId="2a1b48795d332c11" providerId="LiveId" clId="{9D460087-3C01-44F6-B826-79B306CB0834}" dt="2023-09-24T09:13:28.420" v="1548" actId="1035"/>
          <ac:spMkLst>
            <pc:docMk/>
            <pc:sldMk cId="3933367697" sldId="371"/>
            <ac:spMk id="5" creationId="{81F2ADE0-F173-9A00-B879-CB8327D6640A}"/>
          </ac:spMkLst>
        </pc:spChg>
        <pc:spChg chg="add mod">
          <ac:chgData name="Kumaresh Selvakumar" userId="2a1b48795d332c11" providerId="LiveId" clId="{9D460087-3C01-44F6-B826-79B306CB0834}" dt="2023-09-24T09:13:31.999" v="1555" actId="1035"/>
          <ac:spMkLst>
            <pc:docMk/>
            <pc:sldMk cId="3933367697" sldId="371"/>
            <ac:spMk id="6" creationId="{93B4B7D7-EF4A-22D0-82C7-C8AC26852688}"/>
          </ac:spMkLst>
        </pc:spChg>
        <pc:grpChg chg="mod">
          <ac:chgData name="Kumaresh Selvakumar" userId="2a1b48795d332c11" providerId="LiveId" clId="{9D460087-3C01-44F6-B826-79B306CB0834}" dt="2023-09-24T09:06:52.465" v="1469" actId="1076"/>
          <ac:grpSpMkLst>
            <pc:docMk/>
            <pc:sldMk cId="3933367697" sldId="371"/>
            <ac:grpSpMk id="8" creationId="{0B9D5AF0-E05A-46F8-BE2A-E11FEC8EDA33}"/>
          </ac:grpSpMkLst>
        </pc:grpChg>
        <pc:picChg chg="add mod">
          <ac:chgData name="Kumaresh Selvakumar" userId="2a1b48795d332c11" providerId="LiveId" clId="{9D460087-3C01-44F6-B826-79B306CB0834}" dt="2023-09-24T09:13:28.420" v="1548" actId="1035"/>
          <ac:picMkLst>
            <pc:docMk/>
            <pc:sldMk cId="3933367697" sldId="371"/>
            <ac:picMk id="2" creationId="{CE2F4136-AA5B-7006-14CE-B085D9E7F126}"/>
          </ac:picMkLst>
        </pc:picChg>
      </pc:sldChg>
      <pc:sldChg chg="new">
        <pc:chgData name="Kumaresh Selvakumar" userId="2a1b48795d332c11" providerId="LiveId" clId="{9D460087-3C01-44F6-B826-79B306CB0834}" dt="2023-09-24T09:00:33.925" v="1403" actId="680"/>
        <pc:sldMkLst>
          <pc:docMk/>
          <pc:sldMk cId="3881597317" sldId="372"/>
        </pc:sldMkLst>
      </pc:sldChg>
      <pc:sldChg chg="modSp add">
        <pc:chgData name="Kumaresh Selvakumar" userId="2a1b48795d332c11" providerId="LiveId" clId="{9D460087-3C01-44F6-B826-79B306CB0834}" dt="2023-09-24T09:10:27.879" v="1504" actId="403"/>
        <pc:sldMkLst>
          <pc:docMk/>
          <pc:sldMk cId="321505037" sldId="373"/>
        </pc:sldMkLst>
        <pc:spChg chg="mod">
          <ac:chgData name="Kumaresh Selvakumar" userId="2a1b48795d332c11" providerId="LiveId" clId="{9D460087-3C01-44F6-B826-79B306CB0834}" dt="2023-09-24T09:10:27.879" v="1504" actId="403"/>
          <ac:spMkLst>
            <pc:docMk/>
            <pc:sldMk cId="321505037" sldId="373"/>
            <ac:spMk id="3" creationId="{37B5CF7A-630D-BEAC-E5F8-2B12C01126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37E361-0E2C-4B7B-9DA8-D0581E44C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DC3802-FDE6-472E-9E0E-60B7DCA3B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96C4B0-575F-4625-82D4-D7C0DBB3BBEE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6489D6-3B50-476E-B9C8-10F24B8CA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0D3AA-F508-430C-9A52-7CB47EEF6B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CA820C85-9B5B-4ED6-B932-4758E2248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E0F0ED-93E2-433C-A53A-408109430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7AEB9-E593-4116-A0F7-44F3DA33A2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B3F86B-A2EA-4256-9A1D-024293CC6CD5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262C997-77DA-4895-8ED6-EF3230082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D2C3F73-86D7-489F-93EB-659221FB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D0310-1E58-4921-947D-91E457FD7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4756B-43C0-4AD0-B7F1-533ECF50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F7A7BA5F-D568-4901-9A64-7C4DFAC93D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71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High CFL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23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CFL &lt; 1 – Numerically stable (conditionally stable based on the condition imposed by CFL) – EXPLICIT method</a:t>
            </a:r>
          </a:p>
          <a:p>
            <a:r>
              <a:rPr lang="en-US" altLang="ko-KR" dirty="0"/>
              <a:t>CFL &gt; = 1 – Numerically unstable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4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1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6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2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Consider example of u_i = 1, u_{i+1}=0 and give numerical demo to obtain u_i^{n+1}.</a:t>
            </a:r>
          </a:p>
          <a:p>
            <a:pPr marL="228600" indent="-228600">
              <a:buAutoNum type="arabicPeriod"/>
            </a:pPr>
            <a:r>
              <a:rPr lang="en-US"/>
              <a:t>Consider example of u_i=0, u_{i+1}=1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2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1, u_{i+1}=0, u_{i-1}=1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0, u_{i+1}=1, u_{i-1}=0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56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1, u_{i+1}=0, u_{i-1}=1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=0, u_{i+1}=0, u_{i-1}=1</a:t>
            </a:r>
          </a:p>
          <a:p>
            <a:pPr marL="228600" indent="-228600">
              <a:buAutoNum type="arabicPeriod"/>
            </a:pPr>
            <a:r>
              <a:rPr lang="en-US" dirty="0"/>
              <a:t>Mention this scheme depends on the sign of “c”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4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High CFL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8741AE16-85B2-4F39-821F-53514B9631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167D3F3F-8AF1-41C7-8355-51630CEF3017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93065695-E078-4562-BA14-9D6E63AD7C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82BF9176-CE71-4135-8097-0B00991B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1509543E-D3B5-44F1-9FC8-EEEC126A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514CBBE-7B9F-40FB-85F0-B1D8E78731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E8D9C-E814-4059-BDAD-1614B03CAE7C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1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A4A4F265-1CCD-436D-BA6E-FC1F58485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769FAE-4D35-4790-AD1C-3F8093BE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1E52E8-9F53-46B7-B736-1DDBB14C9A69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306E3F-ABB9-4998-91E3-8159085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DBA3A0-292D-4BF1-863F-53C1440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B36DF-6E7E-47D1-9912-66CBF4A78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6D32-D7A3-4A2D-99C7-F6773043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D9FA-E8C9-4547-862D-8884F8B7F332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361-78F6-469F-8C25-3E9891BB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9182-1FEB-413D-AA91-0074C0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8DFF-D13E-46C8-AC71-6BB7ADEE0B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50C3B46-88ED-465E-AAAB-46F4456075F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B42DA2E-9112-4127-84E1-7F422CBB702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89396-ED64-4337-AABA-74A5EAA6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19F7-5ABE-4958-9CD3-5FBA40230D23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B9F987-2603-4BB4-B43C-AB39B428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0FD10A-5F9B-4A20-9AA2-F14B7DB8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6E88B1-FA98-4500-A8A6-681583460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9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5D0-0DB2-4330-835E-B66B6C0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57D98-B0A5-4B42-A1E9-CF986ADA792F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23A8-33FB-4740-AB29-5C3284B1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6701-D57E-480E-9383-847BEA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FA7A-700B-4A88-AD86-48075DEFB6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AA64B4E-B99A-4458-9721-C97ED46C2E40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A560B7-87B1-4FD3-A96B-D8F72F6BCD9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89B405A-EF37-4175-8207-8A2C8FE14B9E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B77A07-1FB3-40E9-8A03-401F114E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9DBD-40BB-45B5-AA88-E8F50BB5702E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F6B19D-320F-4A75-8FE8-26B82DB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F6E06-1A09-47CB-B3A6-7101567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D986A-C4A8-4F3F-8AA3-45D0D02A1C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7121-8F60-4BD6-8F32-BA7ACF8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346F-8EC5-44B5-A8CC-62F57FD7B36A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0450-3C7A-474E-AB2A-0BA7166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B0681-5BA8-46C6-ABBA-6988738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2C1A-5FB1-4767-B228-D7FC1510F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6B9D3C-F55D-45C1-8CF5-706B46E9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8E27D-2301-4B79-84D4-EB4D4BA9DB35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FC3E32-CAB4-449B-B712-C40D6DA9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11766-5386-4331-BD93-3EBB0DA3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3750-2D44-4F5D-B216-020493BB3C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68700C-77DA-4F8A-BEE6-852A916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BEBD-898F-4A8B-927B-9F4252E5C943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8C64B-BF73-48FF-BE98-30B4A8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36E8CD-A5F0-44E5-9375-3A9D41A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AA970-51D0-4841-82E5-1BEC1CA8B3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12AD90-E353-4840-9D59-56235DDF1E39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C4F004-7B99-48B1-A5F7-347E728A341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C095211-AA7D-47EA-80A8-8E8D0F2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2A29-A349-491E-B4A3-5C3ADDBF56DE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4FAAA7A-25D9-448B-834E-A480D58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B8A93A4-5200-4A31-89A1-5421295F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637F1-A971-400E-845F-DF247ADE0B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8467FA5-4AE5-47FD-BE14-A2DA9AFBA0F0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0A5F2A-5334-462B-A5A0-514AA1A72A82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7BC206F-803E-4F57-B0A3-C86E7D3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B4BF261-3A43-4BA4-8DAB-E6CC870A0FA2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092DF7F-7A05-4D38-9B10-812496A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E73104A-6F23-4CBB-9712-4C4DC764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0172584-40BD-419A-A8EE-6781D2F075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2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A829E2-2963-48AF-B8FB-03F782D6FF8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A166C-0EEF-4A1A-B5C0-2A886585C824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933371B-A071-46BA-8FDE-67C1866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3C29-5C20-4FBE-B8F7-38E3B16E1EEF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9F6919-E7ED-4304-BD3A-69E157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B8E1AE-DEB1-4778-BC3C-DFFDFECE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D26AE-87DE-4315-AB33-FC0C405E80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181599-0BAD-43B7-ADA6-C6C1E41ED6DB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665-4532-4367-A705-F220D0F4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3F5645C-A573-4469-B071-32F75F192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B34-AF6D-42B3-A3C6-E1B403B3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DD6FEDF-9BDE-4080-AFBC-9273C069ED92}" type="datetimeFigureOut">
              <a:rPr lang="ko-KR" altLang="en-US"/>
              <a:pPr>
                <a:defRPr/>
              </a:pPr>
              <a:t>2023-10-06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3CEB-6899-480C-8AB8-3F989DB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9F8F-1EF9-4AB9-9D1F-40A6E209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A71108-3422-4C6D-9420-E269448B7F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2" name="그룹 7">
            <a:extLst>
              <a:ext uri="{FF2B5EF4-FFF2-40B4-BE49-F238E27FC236}">
                <a16:creationId xmlns:a16="http://schemas.microsoft.com/office/drawing/2014/main" id="{3BD01BA6-FF41-49B2-A818-585E872B3E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1038" name="직사각형 8">
              <a:extLst>
                <a:ext uri="{FF2B5EF4-FFF2-40B4-BE49-F238E27FC236}">
                  <a16:creationId xmlns:a16="http://schemas.microsoft.com/office/drawing/2014/main" id="{9DB54BAE-F1AA-46F9-868A-5BAC724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1039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5A30BE4C-49FD-4EB4-A830-A1BF4CD6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E9E213D5-836E-4040-B618-52EA582104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18F636-0BC1-424F-9B6B-577BD398943B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037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763971FF-319B-466B-8843-E2B2D5C66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0" r:id="rId2"/>
    <p:sldLayoutId id="2147483986" r:id="rId3"/>
    <p:sldLayoutId id="2147483981" r:id="rId4"/>
    <p:sldLayoutId id="2147483982" r:id="rId5"/>
    <p:sldLayoutId id="2147483983" r:id="rId6"/>
    <p:sldLayoutId id="2147483987" r:id="rId7"/>
    <p:sldLayoutId id="2147483988" r:id="rId8"/>
    <p:sldLayoutId id="2147483989" r:id="rId9"/>
    <p:sldLayoutId id="2147483984" r:id="rId10"/>
    <p:sldLayoutId id="2147483990" r:id="rId11"/>
  </p:sldLayoutIdLst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40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55.png"/><Relationship Id="rId7" Type="http://schemas.openxmlformats.org/officeDocument/2006/relationships/image" Target="../media/image381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151.png"/><Relationship Id="rId5" Type="http://schemas.openxmlformats.org/officeDocument/2006/relationships/image" Target="../media/image341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90.png"/><Relationship Id="rId18" Type="http://schemas.openxmlformats.org/officeDocument/2006/relationships/image" Target="../media/image59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90.png"/><Relationship Id="rId18" Type="http://schemas.openxmlformats.org/officeDocument/2006/relationships/image" Target="../media/image60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90.png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61.gi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66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4.png"/><Relationship Id="rId10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410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40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8.png"/><Relationship Id="rId5" Type="http://schemas.openxmlformats.org/officeDocument/2006/relationships/image" Target="../media/image37.png"/><Relationship Id="rId10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8.png"/><Relationship Id="rId5" Type="http://schemas.openxmlformats.org/officeDocument/2006/relationships/image" Target="../media/image38.png"/><Relationship Id="rId10" Type="http://schemas.openxmlformats.org/officeDocument/2006/relationships/image" Target="../media/image23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16E8F24A-6AE3-4E36-BB6E-DC76ED2032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960438"/>
            <a:ext cx="11220450" cy="1128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Thermal Engineering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FB197E50-5F37-4632-A823-A6BF597460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1288" y="5291138"/>
            <a:ext cx="9144000" cy="606425"/>
          </a:xfrm>
        </p:spPr>
        <p:txBody>
          <a:bodyPr rtlCol="0"/>
          <a:lstStyle/>
          <a:p>
            <a:pPr eaLnBrk="1" fontAlgn="auto" hangingPunct="1">
              <a:defRPr/>
            </a:pP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 Selvakumar</a:t>
            </a: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A63ADEDA-C092-4F4A-B01C-DC578221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836" y="3316646"/>
            <a:ext cx="8877300" cy="93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analysis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ko-K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0CB853-F1E3-A6DD-DC8B-01B0BDCA473D}"/>
                  </a:ext>
                </a:extLst>
              </p:cNvPr>
              <p:cNvSpPr txBox="1"/>
              <p:nvPr/>
            </p:nvSpPr>
            <p:spPr>
              <a:xfrm>
                <a:off x="10363290" y="1124058"/>
                <a:ext cx="1401346" cy="11332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513D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0CB853-F1E3-A6DD-DC8B-01B0BDCA4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90" y="1124058"/>
                <a:ext cx="1401346" cy="1133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5EC38C17-B0BE-6CC6-9D77-C82F9E6F2A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075BD9-EE92-55FD-94E4-3EC465FD79C4}"/>
                  </a:ext>
                </a:extLst>
              </p:cNvPr>
              <p:cNvSpPr txBox="1"/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075BD9-EE92-55FD-94E4-3EC465FD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6C66EE6-2B23-DBE0-4B28-7F3060EF254F}"/>
              </a:ext>
            </a:extLst>
          </p:cNvPr>
          <p:cNvGrpSpPr/>
          <p:nvPr/>
        </p:nvGrpSpPr>
        <p:grpSpPr>
          <a:xfrm>
            <a:off x="6189173" y="1448080"/>
            <a:ext cx="3494611" cy="618246"/>
            <a:chOff x="3021162" y="2446020"/>
            <a:chExt cx="4521364" cy="591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A500CF-AE80-C4D3-6A7A-7F4D237B24E4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AD00154-EA5E-6546-63FC-2706DEEE1E1E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178FCC-C608-3A93-8A0B-B7BAF9B4F02F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31A259-2547-BD3F-5ACD-9C2B21DC2832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7DF212-BE28-4396-375B-CE15584FADEF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C33819F-307B-38C4-41E2-48071C312206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4A6B09-A816-43CE-5B7D-4FD1B3DB9A83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E93BCB5-926D-59B4-22AD-CA3C419104EB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00B55B2-057A-F243-6528-ED0F1380F9D4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84989-1FAB-8771-EBBF-DC81EF02D777}"/>
                  </a:ext>
                </a:extLst>
              </p:cNvPr>
              <p:cNvSpPr txBox="1"/>
              <p:nvPr/>
            </p:nvSpPr>
            <p:spPr>
              <a:xfrm>
                <a:off x="497174" y="555521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84989-1FAB-8771-EBBF-DC81EF02D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74" y="5555215"/>
                <a:ext cx="346158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159AED-D57D-9C7B-DC5A-72CD18501E33}"/>
                  </a:ext>
                </a:extLst>
              </p:cNvPr>
              <p:cNvSpPr txBox="1"/>
              <p:nvPr/>
            </p:nvSpPr>
            <p:spPr>
              <a:xfrm>
                <a:off x="4356335" y="555521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159AED-D57D-9C7B-DC5A-72CD18501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335" y="5555215"/>
                <a:ext cx="346158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805F5F-E08B-3A4D-127A-EE3706473FD4}"/>
                  </a:ext>
                </a:extLst>
              </p:cNvPr>
              <p:cNvSpPr txBox="1"/>
              <p:nvPr/>
            </p:nvSpPr>
            <p:spPr>
              <a:xfrm>
                <a:off x="8348232" y="556719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805F5F-E08B-3A4D-127A-EE370647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232" y="5567195"/>
                <a:ext cx="34615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6F61C1-5CC5-1CB0-27DD-C9509B83678B}"/>
                  </a:ext>
                </a:extLst>
              </p:cNvPr>
              <p:cNvSpPr txBox="1"/>
              <p:nvPr/>
            </p:nvSpPr>
            <p:spPr>
              <a:xfrm>
                <a:off x="3254191" y="1729633"/>
                <a:ext cx="21225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6F61C1-5CC5-1CB0-27DD-C9509B83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91" y="1729633"/>
                <a:ext cx="2122504" cy="369332"/>
              </a:xfrm>
              <a:prstGeom prst="rect">
                <a:avLst/>
              </a:prstGeom>
              <a:blipFill>
                <a:blip r:embed="rId11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7713FB70-F104-B711-F579-3C158EB3A1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644" y="2568555"/>
            <a:ext cx="3553692" cy="2743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5701793-E2A2-3C04-8E7E-6A1E2D1B6A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8727" y="2648205"/>
            <a:ext cx="3638648" cy="2743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67B732-9F13-0099-A4D2-2FB403CCFA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8275" y="269045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593C-87A7-EBBC-33C4-2AF5BDD8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C384F-580A-5119-7C1E-011D53D1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4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A94A9B-B41A-E597-2C26-611AD60B2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62" y="1936495"/>
            <a:ext cx="5106924" cy="38301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7617A87-C142-2D03-F066-2C900DCBEDB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DF885-E878-408C-2293-34CB03636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77" y="3129768"/>
            <a:ext cx="4099915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5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FD5130-AE76-C1A8-4367-705BE7A12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38" y="1681544"/>
            <a:ext cx="5106924" cy="38301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16EBAE-B9A7-137D-3F20-4DFC60232FF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416AC-C368-5367-5321-042DAAB36746}"/>
              </a:ext>
            </a:extLst>
          </p:cNvPr>
          <p:cNvGrpSpPr/>
          <p:nvPr/>
        </p:nvGrpSpPr>
        <p:grpSpPr>
          <a:xfrm>
            <a:off x="4825635" y="3596640"/>
            <a:ext cx="2387427" cy="448056"/>
            <a:chOff x="4434840" y="3054096"/>
            <a:chExt cx="2387427" cy="4480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38B80E-FB5B-5313-AD16-73676027BE36}"/>
                </a:ext>
              </a:extLst>
            </p:cNvPr>
            <p:cNvCxnSpPr>
              <a:cxnSpLocks/>
            </p:cNvCxnSpPr>
            <p:nvPr/>
          </p:nvCxnSpPr>
          <p:spPr>
            <a:xfrm>
              <a:off x="4434840" y="3054096"/>
              <a:ext cx="1661160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87C887-652D-67AB-D7EC-6CB8CC53A6D9}"/>
                    </a:ext>
                  </a:extLst>
                </p:cNvPr>
                <p:cNvSpPr txBox="1"/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5CBDAB-ECED-7ED5-E35B-94934F094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901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45D53-495C-E01D-D557-70445521A833}"/>
                  </a:ext>
                </a:extLst>
              </p:cNvPr>
              <p:cNvSpPr txBox="1"/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45D53-495C-E01D-D557-70445521A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45F02F2-344D-720E-274A-FACA47B9235F}"/>
              </a:ext>
            </a:extLst>
          </p:cNvPr>
          <p:cNvGrpSpPr/>
          <p:nvPr/>
        </p:nvGrpSpPr>
        <p:grpSpPr>
          <a:xfrm>
            <a:off x="2570548" y="1813190"/>
            <a:ext cx="2798313" cy="369332"/>
            <a:chOff x="2570548" y="1813190"/>
            <a:chExt cx="2798313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739A7F-70F0-D016-F33F-7AFC3C04460A}"/>
                </a:ext>
              </a:extLst>
            </p:cNvPr>
            <p:cNvSpPr txBox="1"/>
            <p:nvPr/>
          </p:nvSpPr>
          <p:spPr>
            <a:xfrm>
              <a:off x="3346704" y="1813190"/>
              <a:ext cx="2022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Advection equation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293D11A-E70E-94F5-888C-EAD223C93EEB}"/>
                </a:ext>
              </a:extLst>
            </p:cNvPr>
            <p:cNvCxnSpPr>
              <a:endCxn id="2" idx="3"/>
            </p:cNvCxnSpPr>
            <p:nvPr/>
          </p:nvCxnSpPr>
          <p:spPr>
            <a:xfrm flipH="1">
              <a:off x="2570548" y="2000196"/>
              <a:ext cx="684716" cy="0"/>
            </a:xfrm>
            <a:prstGeom prst="straightConnector1">
              <a:avLst/>
            </a:prstGeom>
            <a:ln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DBB13C5-E8CD-8B83-B90B-4E1B3CD73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7" y="2924531"/>
            <a:ext cx="3774947" cy="28312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DDA885C-C364-ABF6-5690-2D2B6F7F9F92}"/>
              </a:ext>
            </a:extLst>
          </p:cNvPr>
          <p:cNvGrpSpPr/>
          <p:nvPr/>
        </p:nvGrpSpPr>
        <p:grpSpPr>
          <a:xfrm>
            <a:off x="3507390" y="2924531"/>
            <a:ext cx="4571653" cy="2831210"/>
            <a:chOff x="3507390" y="2924531"/>
            <a:chExt cx="4571653" cy="283121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4E6E9D-4B8F-8455-CF1B-34314458F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096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07813D3-E8BA-71FA-DDAC-B2B14408DB1B}"/>
                </a:ext>
              </a:extLst>
            </p:cNvPr>
            <p:cNvCxnSpPr/>
            <p:nvPr/>
          </p:nvCxnSpPr>
          <p:spPr>
            <a:xfrm>
              <a:off x="3507390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1DDAFE-0F64-92EE-7A4E-4D83B50226A3}"/>
              </a:ext>
            </a:extLst>
          </p:cNvPr>
          <p:cNvGrpSpPr/>
          <p:nvPr/>
        </p:nvGrpSpPr>
        <p:grpSpPr>
          <a:xfrm>
            <a:off x="7280814" y="2924531"/>
            <a:ext cx="4573176" cy="2831210"/>
            <a:chOff x="7280814" y="2924531"/>
            <a:chExt cx="4573176" cy="28312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F800DC-DC6A-2E05-C363-3857C174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043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B3EE2A-69F0-295E-D0C6-38A14A325D59}"/>
                </a:ext>
              </a:extLst>
            </p:cNvPr>
            <p:cNvCxnSpPr/>
            <p:nvPr/>
          </p:nvCxnSpPr>
          <p:spPr>
            <a:xfrm>
              <a:off x="7280814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C317413-15AC-1E93-4383-B6FBF04F8F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AF3EF-9D6B-102F-7634-C76D6D1003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6"/>
          <a:stretch/>
        </p:blipFill>
        <p:spPr>
          <a:xfrm>
            <a:off x="6360993" y="1690687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77B8A-02FC-DC57-E474-961C284A4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" y="1838172"/>
            <a:ext cx="5326380" cy="39947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EACCC49-0088-9BAB-54E0-280CFFDE84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9D392-4CCC-B825-4DD3-1D8E4D518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6"/>
          <a:stretch/>
        </p:blipFill>
        <p:spPr>
          <a:xfrm>
            <a:off x="6468274" y="2871686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0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392" cy="10210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D5AF0-E05A-46F8-BE2A-E11FEC8EDA33}"/>
              </a:ext>
            </a:extLst>
          </p:cNvPr>
          <p:cNvGrpSpPr/>
          <p:nvPr/>
        </p:nvGrpSpPr>
        <p:grpSpPr>
          <a:xfrm>
            <a:off x="3768212" y="2152834"/>
            <a:ext cx="4521364" cy="591800"/>
            <a:chOff x="3021162" y="2446020"/>
            <a:chExt cx="4521364" cy="591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81D196-E02E-F841-84A9-6A3C0CC5FBD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813689-9DAF-34BF-7415-96C93BE53080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F44928-216A-5FC9-5F39-886DE21506F3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A64A10-C56F-52AA-9DC2-762E9989DEE0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5091B6-7C35-B61B-A868-EC0F721859FC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663475-BE7F-EC93-9127-867A56E49C22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14BA12-F62F-3426-B7D7-24EA1419F101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2F72E4-AF94-28D0-1BF0-243D6F92C2B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056EE1-5BF8-8556-0180-4F73216436FC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838200" y="3186926"/>
            <a:ext cx="9180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the following advection equation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analytically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octave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in GitHub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/>
              <p:nvPr/>
            </p:nvSpPr>
            <p:spPr>
              <a:xfrm>
                <a:off x="1246633" y="3894812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633" y="3894812"/>
                <a:ext cx="162871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0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BDCA1F-0F10-E975-E61B-CAAD6FAC6661}"/>
                  </a:ext>
                </a:extLst>
              </p:cNvPr>
              <p:cNvSpPr txBox="1"/>
              <p:nvPr/>
            </p:nvSpPr>
            <p:spPr>
              <a:xfrm>
                <a:off x="2553963" y="1796959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BDCA1F-0F10-E975-E61B-CAAD6FAC6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63" y="1796959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31364-C28F-3843-ED52-61A72F2634A5}"/>
                  </a:ext>
                </a:extLst>
              </p:cNvPr>
              <p:cNvSpPr txBox="1"/>
              <p:nvPr/>
            </p:nvSpPr>
            <p:spPr>
              <a:xfrm>
                <a:off x="5049145" y="1735504"/>
                <a:ext cx="2763834" cy="7844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31364-C28F-3843-ED52-61A72F26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5" y="1735504"/>
                <a:ext cx="2763834" cy="784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46699EB-69D9-79F1-789C-49D93A30F8AC}"/>
              </a:ext>
            </a:extLst>
          </p:cNvPr>
          <p:cNvGrpSpPr/>
          <p:nvPr/>
        </p:nvGrpSpPr>
        <p:grpSpPr>
          <a:xfrm>
            <a:off x="3658990" y="2940334"/>
            <a:ext cx="4521364" cy="591800"/>
            <a:chOff x="3021162" y="2446020"/>
            <a:chExt cx="4521364" cy="5918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B9163D2-FC5D-78CC-4A4F-C54EA01CA4AF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00E902-EB26-367C-9105-854851129EF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ECEF62-DF4A-F1C7-9B55-9A4D4A633110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20FD75-565A-A9C9-AB44-C76BC81A7EFD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828ADF-A29D-0932-81A3-214F3A63A90E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29F17F9-C491-5108-A50A-6D6D3A5DAD74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988C02-69FB-78F2-EC42-6D98A0C9798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3D325C-D21A-D30C-8089-803A167D94AA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D12F2A-D06F-5C3A-553C-5A07C6070F8E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2F290C-CE6B-157A-4102-CF226E00C2DF}"/>
                  </a:ext>
                </a:extLst>
              </p:cNvPr>
              <p:cNvSpPr txBox="1"/>
              <p:nvPr/>
            </p:nvSpPr>
            <p:spPr>
              <a:xfrm>
                <a:off x="4645617" y="4424885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2F290C-CE6B-157A-4102-CF226E00C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17" y="4424885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4A02DA0-7C1D-ACF0-7BDE-F6DFA5A92B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16" t="39394" r="12091" b="12779"/>
          <a:stretch/>
        </p:blipFill>
        <p:spPr>
          <a:xfrm>
            <a:off x="202774" y="4163208"/>
            <a:ext cx="3790902" cy="11564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FB720B6-0094-DA1F-7B09-3C8256246105}"/>
              </a:ext>
            </a:extLst>
          </p:cNvPr>
          <p:cNvGrpSpPr/>
          <p:nvPr/>
        </p:nvGrpSpPr>
        <p:grpSpPr>
          <a:xfrm>
            <a:off x="7186249" y="3871279"/>
            <a:ext cx="4770761" cy="1714213"/>
            <a:chOff x="7166584" y="4962678"/>
            <a:chExt cx="4770761" cy="171421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DCDB87-14B8-5367-377D-5D70F40D9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6584" y="5513538"/>
              <a:ext cx="569469" cy="290664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/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/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472707-7EF0-5CDF-AE34-498E91ED0E50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199149" y="6072575"/>
              <a:ext cx="573479" cy="212093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8F575-042A-2438-67FE-C84E854C333F}"/>
                </a:ext>
              </a:extLst>
            </p:cNvPr>
            <p:cNvSpPr txBox="1"/>
            <p:nvPr/>
          </p:nvSpPr>
          <p:spPr>
            <a:xfrm>
              <a:off x="10024449" y="5063793"/>
              <a:ext cx="1912896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forward</a:t>
              </a:r>
            </a:p>
            <a:p>
              <a:r>
                <a:rPr lang="en-US" dirty="0"/>
                <a:t>difference scheme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C66427-062E-17DF-D36A-4DC127CF094E}"/>
                </a:ext>
              </a:extLst>
            </p:cNvPr>
            <p:cNvSpPr txBox="1"/>
            <p:nvPr/>
          </p:nvSpPr>
          <p:spPr>
            <a:xfrm>
              <a:off x="10045238" y="6072575"/>
              <a:ext cx="186275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Central difference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8671DE7-019B-6BCF-BAEB-C6AA931931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216C93-DDE7-4DF9-8C5C-4B9046B0A0E0}"/>
              </a:ext>
            </a:extLst>
          </p:cNvPr>
          <p:cNvSpPr txBox="1"/>
          <p:nvPr/>
        </p:nvSpPr>
        <p:spPr>
          <a:xfrm>
            <a:off x="4248744" y="5436277"/>
            <a:ext cx="321474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(Explicit) First order  - Forward Euler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93382-4E61-4B06-A2F9-B9CCA3C0CC32}"/>
              </a:ext>
            </a:extLst>
          </p:cNvPr>
          <p:cNvSpPr txBox="1"/>
          <p:nvPr/>
        </p:nvSpPr>
        <p:spPr>
          <a:xfrm>
            <a:off x="3805531" y="5839722"/>
            <a:ext cx="43342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(only one unknown (n+1) with other knowns at n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node) </a:t>
            </a:r>
            <a:r>
              <a:rPr lang="en-US" sz="1400" i="1" dirty="0">
                <a:solidFill>
                  <a:srgbClr val="FF0000"/>
                </a:solidFill>
                <a:sym typeface="Wingdings" panose="05000000000000000000" pitchFamily="2" charset="2"/>
              </a:rPr>
              <a:t> conditionally stable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84C860-C686-4558-97DA-20EDADB08D68}"/>
              </a:ext>
            </a:extLst>
          </p:cNvPr>
          <p:cNvSpPr/>
          <p:nvPr/>
        </p:nvSpPr>
        <p:spPr>
          <a:xfrm>
            <a:off x="6438172" y="439949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83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24" grpId="0" animBg="1"/>
      <p:bldP spid="25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152270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078839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078839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738007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3816069"/>
            <a:ext cx="3048000" cy="2286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329000" y="2561979"/>
            <a:ext cx="7311393" cy="3660330"/>
            <a:chOff x="329000" y="3024095"/>
            <a:chExt cx="7311393" cy="3660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35B20CF-3D46-83B5-7F10-E00B908E221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Simple forward</a:t>
                </a:r>
              </a:p>
              <a:p>
                <a:r>
                  <a:rPr lang="en-US" dirty="0">
                    <a:solidFill>
                      <a:srgbClr val="F513DA"/>
                    </a:solidFill>
                  </a:rPr>
                  <a:t>difference scheme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0B6399-3E61-A05C-F90E-8577E0E059E3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Central difference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89570DC-B3D7-6F2B-00D2-F99C02B668AB}"/>
                </a:ext>
              </a:extLst>
            </p:cNvPr>
            <p:cNvGrpSpPr/>
            <p:nvPr/>
          </p:nvGrpSpPr>
          <p:grpSpPr>
            <a:xfrm>
              <a:off x="5166929" y="3024095"/>
              <a:ext cx="1053084" cy="516860"/>
              <a:chOff x="5166929" y="3024095"/>
              <a:chExt cx="1053084" cy="51686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93D05E-4A5D-810B-56D9-37D3AE8DE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69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86B82C8-9F51-F882-7081-B31E4526A1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132" y="3024095"/>
                <a:ext cx="855881" cy="51686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3EA190CF-6624-1868-45D3-4DB1F1D289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1380653"/>
            <a:ext cx="3048000" cy="228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4B4BEF-0F7B-6FE5-FFE8-B93CE813B1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E5AC707-541C-4EB6-9F48-5970AB4B0620}"/>
              </a:ext>
            </a:extLst>
          </p:cNvPr>
          <p:cNvCxnSpPr>
            <a:cxnSpLocks/>
          </p:cNvCxnSpPr>
          <p:nvPr/>
        </p:nvCxnSpPr>
        <p:spPr>
          <a:xfrm flipH="1">
            <a:off x="5079727" y="4071515"/>
            <a:ext cx="12872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F9139D4-1256-48A2-A6E6-8D098B6CFEF8}"/>
              </a:ext>
            </a:extLst>
          </p:cNvPr>
          <p:cNvSpPr txBox="1"/>
          <p:nvPr/>
        </p:nvSpPr>
        <p:spPr>
          <a:xfrm>
            <a:off x="6396744" y="3836924"/>
            <a:ext cx="215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right to left end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34E7328-D613-4E33-9D99-F1F1D1076664}"/>
              </a:ext>
            </a:extLst>
          </p:cNvPr>
          <p:cNvSpPr/>
          <p:nvPr/>
        </p:nvSpPr>
        <p:spPr>
          <a:xfrm>
            <a:off x="2127280" y="5058956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2" grpId="0"/>
      <p:bldP spid="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260426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186995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186995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846163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00" y="3928327"/>
            <a:ext cx="3048000" cy="2286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1021675" y="4574718"/>
            <a:ext cx="7311393" cy="1714213"/>
            <a:chOff x="329000" y="4970212"/>
            <a:chExt cx="7311393" cy="1714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35B20CF-3D46-83B5-7F10-E00B908E221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forward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0B6399-3E61-A05C-F90E-8577E0E059E3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Central difference</a:t>
                </a: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BB83AB-E365-E957-34DB-A1FA72E8D5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24" y="1469395"/>
            <a:ext cx="3048000" cy="228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86F039-BF27-70E4-D52D-E7842A8AAF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B982CB-CB92-49B9-6475-247056022D41}"/>
              </a:ext>
            </a:extLst>
          </p:cNvPr>
          <p:cNvCxnSpPr>
            <a:cxnSpLocks/>
          </p:cNvCxnSpPr>
          <p:nvPr/>
        </p:nvCxnSpPr>
        <p:spPr>
          <a:xfrm flipV="1">
            <a:off x="4014445" y="2670135"/>
            <a:ext cx="780877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1CCBCD-2BC3-710E-058E-F7BCB0A493D8}"/>
              </a:ext>
            </a:extLst>
          </p:cNvPr>
          <p:cNvCxnSpPr>
            <a:cxnSpLocks/>
          </p:cNvCxnSpPr>
          <p:nvPr/>
        </p:nvCxnSpPr>
        <p:spPr>
          <a:xfrm flipH="1" flipV="1">
            <a:off x="5279923" y="2670135"/>
            <a:ext cx="940090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52D385-199B-4815-85A8-8C715C756B61}"/>
              </a:ext>
            </a:extLst>
          </p:cNvPr>
          <p:cNvCxnSpPr>
            <a:cxnSpLocks/>
          </p:cNvCxnSpPr>
          <p:nvPr/>
        </p:nvCxnSpPr>
        <p:spPr>
          <a:xfrm flipH="1">
            <a:off x="5259145" y="3993716"/>
            <a:ext cx="1190243" cy="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BC76FD3-8129-4AEE-9C17-33F93E72E4C5}"/>
              </a:ext>
            </a:extLst>
          </p:cNvPr>
          <p:cNvSpPr txBox="1"/>
          <p:nvPr/>
        </p:nvSpPr>
        <p:spPr>
          <a:xfrm>
            <a:off x="3651291" y="4135687"/>
            <a:ext cx="318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and right ends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4DDA5D6-5874-48F5-982A-58E878076500}"/>
              </a:ext>
            </a:extLst>
          </p:cNvPr>
          <p:cNvCxnSpPr>
            <a:cxnSpLocks/>
          </p:cNvCxnSpPr>
          <p:nvPr/>
        </p:nvCxnSpPr>
        <p:spPr>
          <a:xfrm>
            <a:off x="3744200" y="4003349"/>
            <a:ext cx="1097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D58F5AA-6189-486D-9D7C-DCDD37D7AFE7}"/>
              </a:ext>
            </a:extLst>
          </p:cNvPr>
          <p:cNvSpPr txBox="1"/>
          <p:nvPr/>
        </p:nvSpPr>
        <p:spPr>
          <a:xfrm>
            <a:off x="3594872" y="53471"/>
            <a:ext cx="8500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u="sng" dirty="0">
                <a:solidFill>
                  <a:srgbClr val="FF0000"/>
                </a:solidFill>
              </a:rPr>
              <a:t>Application: </a:t>
            </a:r>
            <a:r>
              <a:rPr lang="en-US" altLang="ko-KR" sz="1600" dirty="0"/>
              <a:t>Differential equation used in physics, weather forecasting, stoke markets behaviors (based on probability, past and present information and predicting future information)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E3F1A9-0B98-4804-9A3B-9AE1D597A280}"/>
              </a:ext>
            </a:extLst>
          </p:cNvPr>
          <p:cNvSpPr/>
          <p:nvPr/>
        </p:nvSpPr>
        <p:spPr>
          <a:xfrm>
            <a:off x="2816790" y="5146968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33A15-3019-A01A-877A-F5ECEA946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60" y="1486867"/>
            <a:ext cx="7463953" cy="425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69A0E-F756-B806-BED3-C3F0F480A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6"/>
          <a:stretch/>
        </p:blipFill>
        <p:spPr>
          <a:xfrm>
            <a:off x="9047710" y="3519950"/>
            <a:ext cx="296647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A0A6C-1856-C45E-E0DF-6214550C5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9030512" y="468364"/>
            <a:ext cx="296153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64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407914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334483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334483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993651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138" y="3944576"/>
            <a:ext cx="3070206" cy="2302655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406586" y="2851914"/>
            <a:ext cx="7256316" cy="3007682"/>
            <a:chOff x="318097" y="3058386"/>
            <a:chExt cx="7256316" cy="3007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904045" y="5281622"/>
              <a:ext cx="4670368" cy="784446"/>
              <a:chOff x="7200997" y="5274088"/>
              <a:chExt cx="4670368" cy="78444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0997" y="5646884"/>
                <a:ext cx="538446" cy="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9958469" y="5359855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backward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89570DC-B3D7-6F2B-00D2-F99C02B668AB}"/>
                </a:ext>
              </a:extLst>
            </p:cNvPr>
            <p:cNvGrpSpPr/>
            <p:nvPr/>
          </p:nvGrpSpPr>
          <p:grpSpPr>
            <a:xfrm>
              <a:off x="4014445" y="3058386"/>
              <a:ext cx="1097184" cy="482569"/>
              <a:chOff x="4014445" y="3058386"/>
              <a:chExt cx="1097184" cy="48256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93D05E-4A5D-810B-56D9-37D3AE8DE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4445" y="3058386"/>
                <a:ext cx="780877" cy="482569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86B82C8-9F51-F882-7081-B31E4526A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16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955D640-1C1F-F85D-2161-6099BC42A6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138" y="1581336"/>
            <a:ext cx="3091454" cy="23185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70D6FB-EDD9-9B17-BED2-A5A5DD150F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395307-805E-4675-A977-DE96AD48D666}"/>
              </a:ext>
            </a:extLst>
          </p:cNvPr>
          <p:cNvSpPr txBox="1"/>
          <p:nvPr/>
        </p:nvSpPr>
        <p:spPr>
          <a:xfrm>
            <a:off x="3632443" y="4316662"/>
            <a:ext cx="45957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</a:rPr>
              <a:t>Wind is flowing from left end (bird moves from left to right)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3D612E9-CE3E-4B9D-969D-1C8C7A70FD97}"/>
              </a:ext>
            </a:extLst>
          </p:cNvPr>
          <p:cNvCxnSpPr>
            <a:cxnSpLocks/>
          </p:cNvCxnSpPr>
          <p:nvPr/>
        </p:nvCxnSpPr>
        <p:spPr>
          <a:xfrm>
            <a:off x="3744200" y="4184324"/>
            <a:ext cx="14227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950B987-AA12-453A-8069-95E257213F2F}"/>
              </a:ext>
            </a:extLst>
          </p:cNvPr>
          <p:cNvSpPr/>
          <p:nvPr/>
        </p:nvSpPr>
        <p:spPr>
          <a:xfrm>
            <a:off x="2191825" y="504155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/>
              <p:nvPr/>
            </p:nvSpPr>
            <p:spPr>
              <a:xfrm>
                <a:off x="3139833" y="1619073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33" y="1619073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B60CAFF-AF8E-09A9-08DC-74F7E658F684}"/>
              </a:ext>
            </a:extLst>
          </p:cNvPr>
          <p:cNvGrpSpPr/>
          <p:nvPr/>
        </p:nvGrpSpPr>
        <p:grpSpPr>
          <a:xfrm>
            <a:off x="5727273" y="1619073"/>
            <a:ext cx="4704781" cy="784446"/>
            <a:chOff x="7166584" y="5392074"/>
            <a:chExt cx="4704781" cy="78444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A2608AC-85D2-0A04-0B19-A518938539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834DE4-E36F-9246-89A1-D53E235A7034}"/>
                </a:ext>
              </a:extLst>
            </p:cNvPr>
            <p:cNvSpPr txBox="1"/>
            <p:nvPr/>
          </p:nvSpPr>
          <p:spPr>
            <a:xfrm>
              <a:off x="9958469" y="5448342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/>
              <p:nvPr/>
            </p:nvSpPr>
            <p:spPr>
              <a:xfrm>
                <a:off x="2165297" y="5312269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97" y="5312269"/>
                <a:ext cx="1136017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EE925AC-E072-271C-4363-E89C6197E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8" y="2967863"/>
            <a:ext cx="3015764" cy="2261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FDE72-FDAB-0B3F-4AC1-1A8E8F8F183A}"/>
              </a:ext>
            </a:extLst>
          </p:cNvPr>
          <p:cNvSpPr txBox="1"/>
          <p:nvPr/>
        </p:nvSpPr>
        <p:spPr>
          <a:xfrm>
            <a:off x="957110" y="54560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0.1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039C8B-B149-F150-4CD3-F6181DB4BA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0C6D21-41D7-D8F7-C00A-641FD978125D}"/>
                  </a:ext>
                </a:extLst>
              </p:cNvPr>
              <p:cNvSpPr txBox="1"/>
              <p:nvPr/>
            </p:nvSpPr>
            <p:spPr>
              <a:xfrm>
                <a:off x="1031755" y="1688998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0C6D21-41D7-D8F7-C00A-641FD978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55" y="1688998"/>
                <a:ext cx="1628716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1CD0D44-32A9-5682-6C84-45A64345BB57}"/>
              </a:ext>
            </a:extLst>
          </p:cNvPr>
          <p:cNvSpPr txBox="1"/>
          <p:nvPr/>
        </p:nvSpPr>
        <p:spPr>
          <a:xfrm>
            <a:off x="3587584" y="2512993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p:pic>
        <p:nvPicPr>
          <p:cNvPr id="1026" name="Picture 2" descr="Flying Bird {gif} by STUDIO beatgram on Dribbble">
            <a:extLst>
              <a:ext uri="{FF2B5EF4-FFF2-40B4-BE49-F238E27FC236}">
                <a16:creationId xmlns:a16="http://schemas.microsoft.com/office/drawing/2014/main" id="{F6E96377-45A9-4C37-A110-D4277B3A0A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43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ying Bird {gif} by STUDIO beatgram on Dribbble">
            <a:extLst>
              <a:ext uri="{FF2B5EF4-FFF2-40B4-BE49-F238E27FC236}">
                <a16:creationId xmlns:a16="http://schemas.microsoft.com/office/drawing/2014/main" id="{B2D58933-4BCC-48C6-8329-A644776EDC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87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lying Bird {gif} by STUDIO beatgram on Dribbble">
            <a:extLst>
              <a:ext uri="{FF2B5EF4-FFF2-40B4-BE49-F238E27FC236}">
                <a16:creationId xmlns:a16="http://schemas.microsoft.com/office/drawing/2014/main" id="{6F914A46-9A39-4CEF-BC22-5E4480EC99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72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lying Bird {gif} by STUDIO beatgram on Dribbble">
            <a:extLst>
              <a:ext uri="{FF2B5EF4-FFF2-40B4-BE49-F238E27FC236}">
                <a16:creationId xmlns:a16="http://schemas.microsoft.com/office/drawing/2014/main" id="{AADA3302-A396-43A5-881D-0A7C06C6C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957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3F1AE-760E-43D8-9C50-372FAC47C3F7}"/>
              </a:ext>
            </a:extLst>
          </p:cNvPr>
          <p:cNvSpPr txBox="1"/>
          <p:nvPr/>
        </p:nvSpPr>
        <p:spPr>
          <a:xfrm>
            <a:off x="6101435" y="3478422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1)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AC0B-86AE-44EF-BF8B-46569B2D1437}"/>
              </a:ext>
            </a:extLst>
          </p:cNvPr>
          <p:cNvSpPr txBox="1"/>
          <p:nvPr/>
        </p:nvSpPr>
        <p:spPr>
          <a:xfrm>
            <a:off x="7459735" y="3478422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2)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FDB977-6C37-4794-8A74-E17DD4AF5C2A}"/>
              </a:ext>
            </a:extLst>
          </p:cNvPr>
          <p:cNvSpPr txBox="1"/>
          <p:nvPr/>
        </p:nvSpPr>
        <p:spPr>
          <a:xfrm>
            <a:off x="8818716" y="3473191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3)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B2264-D2D1-449D-B8F1-13989D00B8A6}"/>
              </a:ext>
            </a:extLst>
          </p:cNvPr>
          <p:cNvSpPr txBox="1"/>
          <p:nvPr/>
        </p:nvSpPr>
        <p:spPr>
          <a:xfrm>
            <a:off x="10177016" y="3473191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4)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70FEA5-9901-4F89-8767-660C682D4216}"/>
              </a:ext>
            </a:extLst>
          </p:cNvPr>
          <p:cNvCxnSpPr>
            <a:cxnSpLocks/>
          </p:cNvCxnSpPr>
          <p:nvPr/>
        </p:nvCxnSpPr>
        <p:spPr>
          <a:xfrm>
            <a:off x="6096000" y="4091154"/>
            <a:ext cx="51728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B55DAB-94D2-4636-BD61-C51135227043}"/>
              </a:ext>
            </a:extLst>
          </p:cNvPr>
          <p:cNvSpPr txBox="1"/>
          <p:nvPr/>
        </p:nvSpPr>
        <p:spPr>
          <a:xfrm>
            <a:off x="6001243" y="4229335"/>
            <a:ext cx="53423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Wind is flowing from left end (</a:t>
            </a:r>
            <a:r>
              <a:rPr lang="en-US" sz="1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Flowing towards the source of the wind</a:t>
            </a: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E6494-2E3F-4586-B4B8-2CEA7081ABCE}"/>
              </a:ext>
            </a:extLst>
          </p:cNvPr>
          <p:cNvSpPr/>
          <p:nvPr/>
        </p:nvSpPr>
        <p:spPr>
          <a:xfrm>
            <a:off x="4935895" y="1619073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1E5D5-AFAA-4122-BBEB-5D3797705946}"/>
              </a:ext>
            </a:extLst>
          </p:cNvPr>
          <p:cNvCxnSpPr>
            <a:cxnSpLocks/>
          </p:cNvCxnSpPr>
          <p:nvPr/>
        </p:nvCxnSpPr>
        <p:spPr>
          <a:xfrm>
            <a:off x="4433553" y="4506334"/>
            <a:ext cx="1444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A9A99AE-0EFB-403A-B7D8-E20B6BA912D8}"/>
              </a:ext>
            </a:extLst>
          </p:cNvPr>
          <p:cNvCxnSpPr>
            <a:cxnSpLocks/>
          </p:cNvCxnSpPr>
          <p:nvPr/>
        </p:nvCxnSpPr>
        <p:spPr>
          <a:xfrm>
            <a:off x="4433553" y="2967863"/>
            <a:ext cx="0" cy="15384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B1C019-D8A0-4EF7-9760-8FFD39823B7C}"/>
              </a:ext>
            </a:extLst>
          </p:cNvPr>
          <p:cNvSpPr/>
          <p:nvPr/>
        </p:nvSpPr>
        <p:spPr>
          <a:xfrm>
            <a:off x="299470" y="5925001"/>
            <a:ext cx="3513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Courant</a:t>
            </a:r>
            <a:r>
              <a:rPr lang="ko-KR" altLang="en-US" dirty="0"/>
              <a:t> - </a:t>
            </a:r>
            <a:r>
              <a:rPr lang="ko-KR" altLang="en-US" dirty="0" err="1"/>
              <a:t>Friedrichs</a:t>
            </a:r>
            <a:r>
              <a:rPr lang="ko-KR" altLang="en-US" dirty="0"/>
              <a:t> - </a:t>
            </a:r>
            <a:r>
              <a:rPr lang="ko-KR" altLang="en-US" dirty="0" err="1"/>
              <a:t>Lewy</a:t>
            </a:r>
            <a:r>
              <a:rPr lang="ko-KR" altLang="en-US" dirty="0"/>
              <a:t> </a:t>
            </a:r>
            <a:r>
              <a:rPr lang="ko-KR" altLang="en-US" dirty="0" err="1"/>
              <a:t>Number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B5F8E-DA6B-4983-B46D-64CDA4A5F7E6}"/>
                  </a:ext>
                </a:extLst>
              </p:cNvPr>
              <p:cNvSpPr txBox="1"/>
              <p:nvPr/>
            </p:nvSpPr>
            <p:spPr>
              <a:xfrm>
                <a:off x="4433553" y="5071081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B5F8E-DA6B-4983-B46D-64CDA4A5F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553" y="5071081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45">
            <a:extLst>
              <a:ext uri="{FF2B5EF4-FFF2-40B4-BE49-F238E27FC236}">
                <a16:creationId xmlns:a16="http://schemas.microsoft.com/office/drawing/2014/main" id="{21405CC3-714A-43DD-903C-6CE210D41173}"/>
              </a:ext>
            </a:extLst>
          </p:cNvPr>
          <p:cNvCxnSpPr>
            <a:cxnSpLocks/>
          </p:cNvCxnSpPr>
          <p:nvPr/>
        </p:nvCxnSpPr>
        <p:spPr>
          <a:xfrm>
            <a:off x="7020993" y="5483209"/>
            <a:ext cx="538446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BCE278A-F1C5-49A2-9F31-5FB838BA246E}"/>
              </a:ext>
            </a:extLst>
          </p:cNvPr>
          <p:cNvSpPr/>
          <p:nvPr/>
        </p:nvSpPr>
        <p:spPr>
          <a:xfrm>
            <a:off x="6229615" y="5071081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5A888-5347-4283-B2D7-CB6A1624331C}"/>
                  </a:ext>
                </a:extLst>
              </p:cNvPr>
              <p:cNvSpPr txBox="1"/>
              <p:nvPr/>
            </p:nvSpPr>
            <p:spPr>
              <a:xfrm>
                <a:off x="7625008" y="5058715"/>
                <a:ext cx="2152448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5A888-5347-4283-B2D7-CB6A16243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008" y="5058715"/>
                <a:ext cx="2152448" cy="784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9809D17-3E3E-411B-8616-0807B13A343E}"/>
              </a:ext>
            </a:extLst>
          </p:cNvPr>
          <p:cNvSpPr txBox="1"/>
          <p:nvPr/>
        </p:nvSpPr>
        <p:spPr>
          <a:xfrm>
            <a:off x="9876829" y="5159830"/>
            <a:ext cx="191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13DA"/>
                </a:solidFill>
              </a:rPr>
              <a:t>Simple forward</a:t>
            </a:r>
          </a:p>
          <a:p>
            <a:r>
              <a:rPr lang="en-US" dirty="0">
                <a:solidFill>
                  <a:srgbClr val="F513DA"/>
                </a:solidFill>
              </a:rPr>
              <a:t>difference scheme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CBDE5C-3FF2-4927-B1DE-F5C5C0546455}"/>
              </a:ext>
            </a:extLst>
          </p:cNvPr>
          <p:cNvSpPr txBox="1"/>
          <p:nvPr/>
        </p:nvSpPr>
        <p:spPr>
          <a:xfrm>
            <a:off x="4673045" y="5905745"/>
            <a:ext cx="19727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Downwind scheme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75F573-6085-483D-86F6-A135DBD61EE1}"/>
              </a:ext>
            </a:extLst>
          </p:cNvPr>
          <p:cNvSpPr txBox="1"/>
          <p:nvPr/>
        </p:nvSpPr>
        <p:spPr>
          <a:xfrm>
            <a:off x="6874689" y="5959878"/>
            <a:ext cx="5425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Wind is flowing from right end (</a:t>
            </a:r>
            <a:r>
              <a:rPr lang="en-US" sz="1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Flowing away from the source of wind</a:t>
            </a: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892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18" grpId="0"/>
      <p:bldP spid="19" grpId="0"/>
      <p:bldP spid="20" grpId="0"/>
      <p:bldP spid="23" grpId="0"/>
      <p:bldP spid="36" grpId="0"/>
      <p:bldP spid="41" grpId="0" animBg="1"/>
      <p:bldP spid="42" grpId="0"/>
      <p:bldP spid="43" grpId="0"/>
      <p:bldP spid="48" grpId="0" animBg="1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/>
              <p:nvPr/>
            </p:nvSpPr>
            <p:spPr>
              <a:xfrm>
                <a:off x="4326050" y="1707167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050" y="1707167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B60CAFF-AF8E-09A9-08DC-74F7E658F684}"/>
              </a:ext>
            </a:extLst>
          </p:cNvPr>
          <p:cNvGrpSpPr/>
          <p:nvPr/>
        </p:nvGrpSpPr>
        <p:grpSpPr>
          <a:xfrm>
            <a:off x="6913490" y="1707167"/>
            <a:ext cx="4704781" cy="784446"/>
            <a:chOff x="7166584" y="5392074"/>
            <a:chExt cx="4704781" cy="78444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A2608AC-85D2-0A04-0B19-A518938539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834DE4-E36F-9246-89A1-D53E235A7034}"/>
                </a:ext>
              </a:extLst>
            </p:cNvPr>
            <p:cNvSpPr txBox="1"/>
            <p:nvPr/>
          </p:nvSpPr>
          <p:spPr>
            <a:xfrm>
              <a:off x="9958469" y="5517166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/>
              <p:nvPr/>
            </p:nvSpPr>
            <p:spPr>
              <a:xfrm>
                <a:off x="7654042" y="2556619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42" y="2556619"/>
                <a:ext cx="1136017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E1FDE72-FDAB-0B3F-4AC1-1A8E8F8F183A}"/>
              </a:ext>
            </a:extLst>
          </p:cNvPr>
          <p:cNvSpPr txBox="1"/>
          <p:nvPr/>
        </p:nvSpPr>
        <p:spPr>
          <a:xfrm>
            <a:off x="5344344" y="590347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1E597-4E69-9267-DCF5-35DFEF4CF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95" y="1410370"/>
            <a:ext cx="2587440" cy="194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D42EC-0A87-2BD4-3377-2F63B67FD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46" y="3407323"/>
            <a:ext cx="3167939" cy="2375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1B5FB-7FDD-A895-29A2-1E1BC88AE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50" y="3407324"/>
            <a:ext cx="3167939" cy="2375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9C67EB-0B2E-0886-E851-7C6A5EB74F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27" y="3375139"/>
            <a:ext cx="3247737" cy="243580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D6EEEF-75DA-9F68-B26F-1137E16318CB}"/>
              </a:ext>
            </a:extLst>
          </p:cNvPr>
          <p:cNvCxnSpPr/>
          <p:nvPr/>
        </p:nvCxnSpPr>
        <p:spPr>
          <a:xfrm>
            <a:off x="3842327" y="4275541"/>
            <a:ext cx="4837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B18875-EF08-0345-74C5-8A8291FC346B}"/>
              </a:ext>
            </a:extLst>
          </p:cNvPr>
          <p:cNvCxnSpPr/>
          <p:nvPr/>
        </p:nvCxnSpPr>
        <p:spPr>
          <a:xfrm>
            <a:off x="7412181" y="4275541"/>
            <a:ext cx="4837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0159CB1-8CAD-41D3-DB02-516C50961AA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7821A-1E8C-5B1D-F949-DC69130A81EB}"/>
              </a:ext>
            </a:extLst>
          </p:cNvPr>
          <p:cNvSpPr txBox="1"/>
          <p:nvPr/>
        </p:nvSpPr>
        <p:spPr>
          <a:xfrm>
            <a:off x="4817869" y="2578644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3FE718-457A-4718-B2FF-1B172C2FD233}"/>
              </a:ext>
            </a:extLst>
          </p:cNvPr>
          <p:cNvCxnSpPr/>
          <p:nvPr/>
        </p:nvCxnSpPr>
        <p:spPr>
          <a:xfrm>
            <a:off x="6410131" y="6102220"/>
            <a:ext cx="817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6DD8814-D53D-42B8-8793-89B3237D0C88}"/>
                  </a:ext>
                </a:extLst>
              </p:cNvPr>
              <p:cNvSpPr/>
              <p:nvPr/>
            </p:nvSpPr>
            <p:spPr>
              <a:xfrm>
                <a:off x="7228002" y="5910616"/>
                <a:ext cx="472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6DD8814-D53D-42B8-8793-89B3237D0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002" y="5910616"/>
                <a:ext cx="4724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3A330-E1A8-412B-B2BC-13D7A090D4BD}"/>
              </a:ext>
            </a:extLst>
          </p:cNvPr>
          <p:cNvSpPr/>
          <p:nvPr/>
        </p:nvSpPr>
        <p:spPr>
          <a:xfrm>
            <a:off x="7590201" y="5901285"/>
            <a:ext cx="975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increase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0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83332D-D675-B267-863C-063D42DC932F}"/>
              </a:ext>
            </a:extLst>
          </p:cNvPr>
          <p:cNvSpPr txBox="1"/>
          <p:nvPr/>
        </p:nvSpPr>
        <p:spPr>
          <a:xfrm>
            <a:off x="838200" y="1690688"/>
            <a:ext cx="8519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discrete approximations need to be chosen based on the velocity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 number is critical to ensure numerical stability.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ECF62-D1F2-3F6F-B164-6653BEAD6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5" y="2678226"/>
            <a:ext cx="4106090" cy="3079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13FD85-8D89-4B6F-F0D3-E66D4AFEE00C}"/>
                  </a:ext>
                </a:extLst>
              </p:cNvPr>
              <p:cNvSpPr txBox="1"/>
              <p:nvPr/>
            </p:nvSpPr>
            <p:spPr>
              <a:xfrm>
                <a:off x="4609992" y="3115435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13FD85-8D89-4B6F-F0D3-E66D4AFEE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92" y="3115435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CE275FC-F2B9-2A9B-A4E3-4990659EB7D8}"/>
              </a:ext>
            </a:extLst>
          </p:cNvPr>
          <p:cNvGrpSpPr/>
          <p:nvPr/>
        </p:nvGrpSpPr>
        <p:grpSpPr>
          <a:xfrm>
            <a:off x="7197432" y="3115435"/>
            <a:ext cx="4704781" cy="784446"/>
            <a:chOff x="7166584" y="5392074"/>
            <a:chExt cx="4704781" cy="78444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3736A4F-4B71-65D8-7BD3-02C8AA5C37DA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5CB6FC-0843-93BA-FF7B-4CC6AFD958B0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5CB6FC-0843-93BA-FF7B-4CC6AFD95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7B9144-3670-9D18-BB1E-AFA9F853D3BB}"/>
                </a:ext>
              </a:extLst>
            </p:cNvPr>
            <p:cNvSpPr txBox="1"/>
            <p:nvPr/>
          </p:nvSpPr>
          <p:spPr>
            <a:xfrm>
              <a:off x="9958469" y="5517166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AF29B66-66F1-1910-95DD-6053DD255C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we discuss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1FF8B-0635-47DA-93A1-19218FDF98C6}"/>
              </a:ext>
            </a:extLst>
          </p:cNvPr>
          <p:cNvSpPr txBox="1"/>
          <p:nvPr/>
        </p:nvSpPr>
        <p:spPr>
          <a:xfrm>
            <a:off x="4696975" y="2593801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0A1A75-2FED-4283-BA3D-543CFAC17FBB}"/>
                  </a:ext>
                </a:extLst>
              </p:cNvPr>
              <p:cNvSpPr txBox="1"/>
              <p:nvPr/>
            </p:nvSpPr>
            <p:spPr>
              <a:xfrm>
                <a:off x="4546041" y="4688183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0A1A75-2FED-4283-BA3D-543CFAC1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041" y="4688183"/>
                <a:ext cx="2587440" cy="784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45">
            <a:extLst>
              <a:ext uri="{FF2B5EF4-FFF2-40B4-BE49-F238E27FC236}">
                <a16:creationId xmlns:a16="http://schemas.microsoft.com/office/drawing/2014/main" id="{E1C0E348-6865-44E2-846A-A20DCA97DD31}"/>
              </a:ext>
            </a:extLst>
          </p:cNvPr>
          <p:cNvCxnSpPr>
            <a:cxnSpLocks/>
          </p:cNvCxnSpPr>
          <p:nvPr/>
        </p:nvCxnSpPr>
        <p:spPr>
          <a:xfrm>
            <a:off x="7133481" y="5100311"/>
            <a:ext cx="538446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E9FDC7-CA16-4C49-95A0-3C9FF9BD92DB}"/>
              </a:ext>
            </a:extLst>
          </p:cNvPr>
          <p:cNvSpPr/>
          <p:nvPr/>
        </p:nvSpPr>
        <p:spPr>
          <a:xfrm>
            <a:off x="6342103" y="4688183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B53038-815D-4290-AA5C-24FE9902EEEA}"/>
                  </a:ext>
                </a:extLst>
              </p:cNvPr>
              <p:cNvSpPr txBox="1"/>
              <p:nvPr/>
            </p:nvSpPr>
            <p:spPr>
              <a:xfrm>
                <a:off x="7737496" y="4675817"/>
                <a:ext cx="2152448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B53038-815D-4290-AA5C-24FE9902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496" y="4675817"/>
                <a:ext cx="2152448" cy="7844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019070D-A69F-46A3-85B5-2B9103AB17E6}"/>
              </a:ext>
            </a:extLst>
          </p:cNvPr>
          <p:cNvSpPr txBox="1"/>
          <p:nvPr/>
        </p:nvSpPr>
        <p:spPr>
          <a:xfrm>
            <a:off x="9989317" y="4776932"/>
            <a:ext cx="191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13DA"/>
                </a:solidFill>
              </a:rPr>
              <a:t>Simple forward</a:t>
            </a:r>
          </a:p>
          <a:p>
            <a:r>
              <a:rPr lang="en-US" dirty="0">
                <a:solidFill>
                  <a:srgbClr val="F513DA"/>
                </a:solidFill>
              </a:rPr>
              <a:t>difference scheme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18F4DB-AFA7-4755-ADFE-99012F268C39}"/>
              </a:ext>
            </a:extLst>
          </p:cNvPr>
          <p:cNvSpPr txBox="1"/>
          <p:nvPr/>
        </p:nvSpPr>
        <p:spPr>
          <a:xfrm>
            <a:off x="4685088" y="4122929"/>
            <a:ext cx="19727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Downwind scheme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40C3E5-FA1B-4D83-B825-2F49C5B87816}"/>
              </a:ext>
            </a:extLst>
          </p:cNvPr>
          <p:cNvSpPr/>
          <p:nvPr/>
        </p:nvSpPr>
        <p:spPr>
          <a:xfrm>
            <a:off x="6390987" y="3115435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9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392" cy="10210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(ii)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D5AF0-E05A-46F8-BE2A-E11FEC8EDA33}"/>
              </a:ext>
            </a:extLst>
          </p:cNvPr>
          <p:cNvGrpSpPr/>
          <p:nvPr/>
        </p:nvGrpSpPr>
        <p:grpSpPr>
          <a:xfrm>
            <a:off x="6847090" y="677996"/>
            <a:ext cx="4521364" cy="591800"/>
            <a:chOff x="3021162" y="2446020"/>
            <a:chExt cx="4521364" cy="591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81D196-E02E-F841-84A9-6A3C0CC5FBD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813689-9DAF-34BF-7415-96C93BE53080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F44928-216A-5FC9-5F39-886DE21506F3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A64A10-C56F-52AA-9DC2-762E9989DEE0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5091B6-7C35-B61B-A868-EC0F721859FC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663475-BE7F-EC93-9127-867A56E49C22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14BA12-F62F-3426-B7D7-24EA1419F101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2F72E4-AF94-28D0-1BF0-243D6F92C2B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056EE1-5BF8-8556-0180-4F73216436FC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838200" y="1767633"/>
            <a:ext cx="107563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the following advection equation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octave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+mj-lt"/>
              <a:buAutoNum type="alphaL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difference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CFL = 0.1 (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dx = 0.01, c = 0.01, dt = 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0.1, t_final = 5)</a:t>
            </a:r>
          </a:p>
          <a:p>
            <a:pPr marL="457200" indent="-457200" algn="just">
              <a:buFont typeface="+mj-lt"/>
              <a:buAutoNum type="arabicPeriod"/>
            </a:pP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Upwind scheme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(backward difference) with CFL = 0.1 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dt = 0.1, t_final = 5). Change the ”c” value between 0.01 and -0.01 and analyze the stability. </a:t>
            </a:r>
            <a:r>
              <a:rPr lang="da-DK" altLang="ko-K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Upwind scheme with c = -0.01 becomes unstable and act as downwind.</a:t>
            </a:r>
          </a:p>
          <a:p>
            <a:pPr marL="457200" indent="-457200" algn="just">
              <a:buFont typeface="+mj-lt"/>
              <a:buAutoNum type="arabicPeriod"/>
            </a:pPr>
            <a:endParaRPr lang="da-DK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Downwind scheme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(forward difference) with CFL = 0.1 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dt = 0.1, t_final = 5). Change the ”c” value between 0.01 and -0.01 and analyze the stability. </a:t>
            </a:r>
            <a:r>
              <a:rPr lang="da-DK" altLang="ko-KR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Downwind scheme with c = -0.01 becomes stable and act as upwind.</a:t>
            </a:r>
          </a:p>
          <a:p>
            <a:pPr marL="457200" indent="-457200" algn="just">
              <a:buFont typeface="+mj-lt"/>
              <a:buAutoNum type="arabicPeriod"/>
            </a:pPr>
            <a:endParaRPr lang="da-DK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</a:t>
            </a:r>
            <a:r>
              <a:rPr lang="da-DK" sz="16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CFL numbers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Analyse the upwind scheme with CFL = 0.1, 1.0, and 10. 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stability.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a-DK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c = 0.01, dt = 0.1, t_final = 5)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in GitHub.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/>
              <p:nvPr/>
            </p:nvSpPr>
            <p:spPr>
              <a:xfrm>
                <a:off x="1252940" y="217781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0" y="2177818"/>
                <a:ext cx="162871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1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2DC49-1852-0A92-FEC5-02C75A20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9" y="1641987"/>
            <a:ext cx="6847868" cy="426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89D6-4760-B712-C645-96D3E7E50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8839199" y="512844"/>
            <a:ext cx="3075798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30B8C-B8BB-4613-A408-09C160328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839199" y="3429000"/>
            <a:ext cx="3075798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7325" y="1417638"/>
            <a:ext cx="9602788" cy="3965575"/>
          </a:xfrm>
        </p:spPr>
        <p:txBody>
          <a:bodyPr/>
          <a:lstStyle/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Advection equation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(i) and (ii)</a:t>
            </a:r>
          </a:p>
          <a:p>
            <a:pPr marL="0" indent="0">
              <a:spcBef>
                <a:spcPts val="1800"/>
              </a:spcBef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ts val="1800"/>
              </a:spcBef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818268-CDDD-E989-C155-2A5F128E1CA7}"/>
              </a:ext>
            </a:extLst>
          </p:cNvPr>
          <p:cNvSpPr txBox="1"/>
          <p:nvPr/>
        </p:nvSpPr>
        <p:spPr>
          <a:xfrm>
            <a:off x="838200" y="1719464"/>
            <a:ext cx="102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approach should not magnify the error that appears in the solution.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CDC39-9307-332D-0DDA-F6AA158AB7EF}"/>
                  </a:ext>
                </a:extLst>
              </p:cNvPr>
              <p:cNvSpPr txBox="1"/>
              <p:nvPr/>
            </p:nvSpPr>
            <p:spPr>
              <a:xfrm>
                <a:off x="4389120" y="2843980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CDC39-9307-332D-0DDA-F6AA158AB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2843980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17C024-6F0A-D05A-6E7D-12C622A5D137}"/>
                  </a:ext>
                </a:extLst>
              </p:cNvPr>
              <p:cNvSpPr txBox="1"/>
              <p:nvPr/>
            </p:nvSpPr>
            <p:spPr>
              <a:xfrm>
                <a:off x="4032580" y="3821007"/>
                <a:ext cx="1897251" cy="9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17C024-6F0A-D05A-6E7D-12C622A5D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580" y="3821007"/>
                <a:ext cx="1897251" cy="938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392D7-40C3-F688-D03C-B22B21F6D666}"/>
                  </a:ext>
                </a:extLst>
              </p:cNvPr>
              <p:cNvSpPr txBox="1"/>
              <p:nvPr/>
            </p:nvSpPr>
            <p:spPr>
              <a:xfrm>
                <a:off x="4032580" y="5160926"/>
                <a:ext cx="1849481" cy="38081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392D7-40C3-F688-D03C-B22B21F6D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580" y="5160926"/>
                <a:ext cx="1849481" cy="380810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81447-EFC6-4215-3CD2-3884C2948397}"/>
              </a:ext>
            </a:extLst>
          </p:cNvPr>
          <p:cNvGrpSpPr/>
          <p:nvPr/>
        </p:nvGrpSpPr>
        <p:grpSpPr>
          <a:xfrm>
            <a:off x="7162778" y="2469423"/>
            <a:ext cx="4325174" cy="3641693"/>
            <a:chOff x="6769488" y="2721185"/>
            <a:chExt cx="4325174" cy="36416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D3B658B-7188-0E60-480C-C38FF798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9488" y="2721185"/>
              <a:ext cx="4325174" cy="33533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AD9127-F647-8C6F-80E1-56EF45074D79}"/>
                    </a:ext>
                  </a:extLst>
                </p:cNvPr>
                <p:cNvSpPr txBox="1"/>
                <p:nvPr/>
              </p:nvSpPr>
              <p:spPr>
                <a:xfrm>
                  <a:off x="7164251" y="5993546"/>
                  <a:ext cx="3362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∈[0,10]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AD9127-F647-8C6F-80E1-56EF45074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251" y="5993546"/>
                  <a:ext cx="336252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9B6D5-8B0F-C361-D10F-BF74233D5CD3}"/>
              </a:ext>
            </a:extLst>
          </p:cNvPr>
          <p:cNvSpPr txBox="1"/>
          <p:nvPr/>
        </p:nvSpPr>
        <p:spPr>
          <a:xfrm>
            <a:off x="2497393" y="5175647"/>
            <a:ext cx="127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764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82496" y="2721185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96" y="2721185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335B60-4D4A-12C1-6871-CD76F40C505C}"/>
              </a:ext>
            </a:extLst>
          </p:cNvPr>
          <p:cNvSpPr txBox="1"/>
          <p:nvPr/>
        </p:nvSpPr>
        <p:spPr>
          <a:xfrm>
            <a:off x="838200" y="1699799"/>
            <a:ext cx="349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discretization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3332287" y="2883872"/>
            <a:ext cx="4521364" cy="591800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42DF244-5E17-099A-A672-2C2EE0160C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F0ADEF-D5B1-1320-4760-9AC938E72F51}"/>
              </a:ext>
            </a:extLst>
          </p:cNvPr>
          <p:cNvSpPr txBox="1"/>
          <p:nvPr/>
        </p:nvSpPr>
        <p:spPr>
          <a:xfrm>
            <a:off x="2674376" y="4914543"/>
            <a:ext cx="127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821C41-E625-6DEC-4476-EC50C5212AA3}"/>
                  </a:ext>
                </a:extLst>
              </p:cNvPr>
              <p:cNvSpPr txBox="1"/>
              <p:nvPr/>
            </p:nvSpPr>
            <p:spPr>
              <a:xfrm>
                <a:off x="4218032" y="3905548"/>
                <a:ext cx="1911998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821C41-E625-6DEC-4476-EC50C5212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32" y="3905548"/>
                <a:ext cx="1911998" cy="566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DCE001-6698-3E03-FC58-3215D83E1E71}"/>
                  </a:ext>
                </a:extLst>
              </p:cNvPr>
              <p:cNvSpPr txBox="1"/>
              <p:nvPr/>
            </p:nvSpPr>
            <p:spPr>
              <a:xfrm>
                <a:off x="4218032" y="4902054"/>
                <a:ext cx="2122504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DCE001-6698-3E03-FC58-3215D83E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32" y="4902054"/>
                <a:ext cx="2122504" cy="369332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6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82496" y="2406561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96" y="2406561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335B60-4D4A-12C1-6871-CD76F40C505C}"/>
              </a:ext>
            </a:extLst>
          </p:cNvPr>
          <p:cNvSpPr txBox="1"/>
          <p:nvPr/>
        </p:nvSpPr>
        <p:spPr>
          <a:xfrm>
            <a:off x="838200" y="1660480"/>
            <a:ext cx="349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discretization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6216396" y="1582189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/>
              <p:nvPr/>
            </p:nvSpPr>
            <p:spPr>
              <a:xfrm>
                <a:off x="5847054" y="5616846"/>
                <a:ext cx="4324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54" y="5616846"/>
                <a:ext cx="4324582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032A26CF-DF29-9C30-0855-5518AB6B57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FBE4DB-5DD2-D2DF-9380-F4A32B215FAB}"/>
                  </a:ext>
                </a:extLst>
              </p:cNvPr>
              <p:cNvSpPr txBox="1"/>
              <p:nvPr/>
            </p:nvSpPr>
            <p:spPr>
              <a:xfrm>
                <a:off x="1449066" y="3683295"/>
                <a:ext cx="1911998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FBE4DB-5DD2-D2DF-9380-F4A32B215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66" y="3683295"/>
                <a:ext cx="1911998" cy="566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D240E7-0F35-ACC2-8838-BD6A0587C7FF}"/>
                  </a:ext>
                </a:extLst>
              </p:cNvPr>
              <p:cNvSpPr txBox="1"/>
              <p:nvPr/>
            </p:nvSpPr>
            <p:spPr>
              <a:xfrm>
                <a:off x="1449066" y="4679801"/>
                <a:ext cx="2122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D240E7-0F35-ACC2-8838-BD6A0587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66" y="4679801"/>
                <a:ext cx="2122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C77E4D12-DB8B-9027-CBFE-024924EC16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898"/>
          <a:stretch/>
        </p:blipFill>
        <p:spPr>
          <a:xfrm>
            <a:off x="5966593" y="2432265"/>
            <a:ext cx="412030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976677" y="1697359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77" y="1697359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6528363" y="1395718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/>
              <p:nvPr/>
            </p:nvSpPr>
            <p:spPr>
              <a:xfrm>
                <a:off x="2932658" y="1814694"/>
                <a:ext cx="21225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658" y="1814694"/>
                <a:ext cx="2122504" cy="36933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/>
              <p:nvPr/>
            </p:nvSpPr>
            <p:spPr>
              <a:xfrm>
                <a:off x="1752884" y="5579878"/>
                <a:ext cx="34102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884" y="5579878"/>
                <a:ext cx="341029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B159-ECC7-A552-1651-A29A0A566E16}"/>
                  </a:ext>
                </a:extLst>
              </p:cNvPr>
              <p:cNvSpPr txBox="1"/>
              <p:nvPr/>
            </p:nvSpPr>
            <p:spPr>
              <a:xfrm>
                <a:off x="5787089" y="5569251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B159-ECC7-A552-1651-A29A0A56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089" y="5569251"/>
                <a:ext cx="346158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11B1E95D-FFB2-3988-AE52-3064481179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536429-E36D-C5D9-CD7B-A8DF8E429E49}"/>
                  </a:ext>
                </a:extLst>
              </p:cNvPr>
              <p:cNvSpPr txBox="1"/>
              <p:nvPr/>
            </p:nvSpPr>
            <p:spPr>
              <a:xfrm>
                <a:off x="9589307" y="3074704"/>
                <a:ext cx="1290546" cy="1539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Stability</a:t>
                </a:r>
              </a:p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Condition</a:t>
                </a:r>
              </a:p>
              <a:p>
                <a:endParaRPr lang="en-US" i="1" dirty="0">
                  <a:solidFill>
                    <a:srgbClr val="F513D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536429-E36D-C5D9-CD7B-A8DF8E42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307" y="3074704"/>
                <a:ext cx="1290546" cy="1539589"/>
              </a:xfrm>
              <a:prstGeom prst="rect">
                <a:avLst/>
              </a:prstGeom>
              <a:blipFill>
                <a:blip r:embed="rId10"/>
                <a:stretch>
                  <a:fillRect l="-3774" t="-23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6E98BDA-32D5-A000-44E9-5AE511E7E21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898"/>
          <a:stretch/>
        </p:blipFill>
        <p:spPr>
          <a:xfrm>
            <a:off x="1396044" y="2626782"/>
            <a:ext cx="3767133" cy="2926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942632-8F74-11DC-BE1E-FC7AA8AC91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5856" y="2637970"/>
            <a:ext cx="3574982" cy="27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3794989" y="1690688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/>
              <p:nvPr/>
            </p:nvSpPr>
            <p:spPr>
              <a:xfrm>
                <a:off x="1584792" y="2626782"/>
                <a:ext cx="2122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792" y="2626782"/>
                <a:ext cx="2122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3CBC0-3BEC-4ED2-125A-22FB32C2F316}"/>
                  </a:ext>
                </a:extLst>
              </p:cNvPr>
              <p:cNvSpPr txBox="1"/>
              <p:nvPr/>
            </p:nvSpPr>
            <p:spPr>
              <a:xfrm>
                <a:off x="4202963" y="3074704"/>
                <a:ext cx="2652970" cy="70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3CBC0-3BEC-4ED2-125A-22FB32C2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63" y="3074704"/>
                <a:ext cx="2652970" cy="7085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8F38B-ED45-14CC-DBA9-4EB8AEBB68CB}"/>
                  </a:ext>
                </a:extLst>
              </p:cNvPr>
              <p:cNvSpPr txBox="1"/>
              <p:nvPr/>
            </p:nvSpPr>
            <p:spPr>
              <a:xfrm>
                <a:off x="4202963" y="4059208"/>
                <a:ext cx="223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−1&lt;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8F38B-ED45-14CC-DBA9-4EB8AEBB6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63" y="4059208"/>
                <a:ext cx="22395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2C7B8-2460-A55C-5D17-522067BCF915}"/>
                  </a:ext>
                </a:extLst>
              </p:cNvPr>
              <p:cNvSpPr txBox="1"/>
              <p:nvPr/>
            </p:nvSpPr>
            <p:spPr>
              <a:xfrm>
                <a:off x="4330901" y="4720181"/>
                <a:ext cx="15919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2C7B8-2460-A55C-5D17-522067BCF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01" y="4720181"/>
                <a:ext cx="159197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3F85A0-3275-45C0-6F07-1D3844DB47E7}"/>
                  </a:ext>
                </a:extLst>
              </p:cNvPr>
              <p:cNvSpPr txBox="1"/>
              <p:nvPr/>
            </p:nvSpPr>
            <p:spPr>
              <a:xfrm>
                <a:off x="4351075" y="5448653"/>
                <a:ext cx="116236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&lt;2/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3F85A0-3275-45C0-6F07-1D3844DB4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075" y="5448653"/>
                <a:ext cx="1162369" cy="369332"/>
              </a:xfrm>
              <a:prstGeom prst="rect">
                <a:avLst/>
              </a:prstGeom>
              <a:blipFill>
                <a:blip r:embed="rId12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12865A22-3C0F-9F4D-7EDE-DE43CC3062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A5D89-3A1C-5C6C-7D26-3C756834472E}"/>
                  </a:ext>
                </a:extLst>
              </p:cNvPr>
              <p:cNvSpPr txBox="1"/>
              <p:nvPr/>
            </p:nvSpPr>
            <p:spPr>
              <a:xfrm>
                <a:off x="9406911" y="1087193"/>
                <a:ext cx="1337867" cy="15395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Stability</a:t>
                </a:r>
              </a:p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Condition</a:t>
                </a:r>
              </a:p>
              <a:p>
                <a:endParaRPr lang="en-US" i="1" dirty="0">
                  <a:solidFill>
                    <a:srgbClr val="F513D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A5D89-3A1C-5C6C-7D26-3C756834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911" y="1087193"/>
                <a:ext cx="1337867" cy="1539589"/>
              </a:xfrm>
              <a:prstGeom prst="rect">
                <a:avLst/>
              </a:prstGeom>
              <a:blipFill>
                <a:blip r:embed="rId13"/>
                <a:stretch>
                  <a:fillRect l="-3153" t="-19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07FD4F-9C56-B927-8226-2E5A17B558F8}"/>
                  </a:ext>
                </a:extLst>
              </p:cNvPr>
              <p:cNvSpPr txBox="1"/>
              <p:nvPr/>
            </p:nvSpPr>
            <p:spPr>
              <a:xfrm>
                <a:off x="6908939" y="4904847"/>
                <a:ext cx="1401346" cy="11332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513D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07FD4F-9C56-B927-8226-2E5A17B5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939" y="4904847"/>
                <a:ext cx="1401346" cy="11332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3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3" grpId="0"/>
      <p:bldP spid="24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2_Computational Thermal Engineering" id="{8BE3312C-19EA-41D3-93B4-9F0EF7B35489}" vid="{92D143B7-1D03-44DE-8AD9-64845107FB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DAY2_Computational Thermal Engineering</Template>
  <TotalTime>1091</TotalTime>
  <Words>1279</Words>
  <Application>Microsoft Office PowerPoint</Application>
  <PresentationFormat>와이드스크린</PresentationFormat>
  <Paragraphs>261</Paragraphs>
  <Slides>24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Coronet</vt:lpstr>
      <vt:lpstr>HY그래픽B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추억</vt:lpstr>
      <vt:lpstr>Computational Thermal Engineering</vt:lpstr>
      <vt:lpstr>Quick Recap</vt:lpstr>
      <vt:lpstr>Quick Recap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Exercise – 5 (i)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Exercise – 5 (ii)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</dc:title>
  <dc:creator>default</dc:creator>
  <cp:lastModifiedBy>default</cp:lastModifiedBy>
  <cp:revision>65</cp:revision>
  <dcterms:created xsi:type="dcterms:W3CDTF">2023-09-15T11:28:08Z</dcterms:created>
  <dcterms:modified xsi:type="dcterms:W3CDTF">2023-10-06T06:02:11Z</dcterms:modified>
</cp:coreProperties>
</file>